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575" r:id="rId2"/>
    <p:sldId id="574" r:id="rId3"/>
    <p:sldId id="573" r:id="rId4"/>
    <p:sldId id="576" r:id="rId5"/>
    <p:sldId id="547" r:id="rId6"/>
    <p:sldId id="548" r:id="rId7"/>
    <p:sldId id="549" r:id="rId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 autoAdjust="0"/>
    <p:restoredTop sz="94660"/>
  </p:normalViewPr>
  <p:slideViewPr>
    <p:cSldViewPr>
      <p:cViewPr varScale="1">
        <p:scale>
          <a:sx n="108" d="100"/>
          <a:sy n="108" d="100"/>
        </p:scale>
        <p:origin x="171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1E7466-39C4-4EC1-BE53-A8C8A3AF7D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B305229-D43C-4749-800A-226E53DF5F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F49C628A-8DE1-48CA-8DB0-CE0A728A9E3B}" type="datetimeFigureOut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ECFAA40-9FCB-4656-954D-021EDA290C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745B5D2F-5BAE-498C-B869-9D8CBF8F5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033EC37-5604-4027-BCDD-689C687363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5817BE-0966-4109-8E20-AD3F4FC8A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74F1CE2-32BC-457A-9E2D-AED93545DC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2D6DB5-B168-4ACC-A469-B84FABE26E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1B6CF2-88FE-435E-868D-2388188F6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575B37-EDD2-4066-835B-E365DE54B8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2F4E8-482C-4965-B382-233659A645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864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265BE4-76CD-4D57-B705-356FDFAFEC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A9DAA9-6EDB-4A5E-BC68-A4C4BA4F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FC115B-E1E6-4F18-B9F2-8E1C02506B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7AACA-0DE4-418A-8E8F-96CF28E15F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773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7EAD6A-8DA6-4F5C-9E71-5EFF7CAD3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14173C-B137-4238-A358-BB19BB37B4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FD8CF0-F575-4376-ADE4-71988C4C7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65D3A-8ABE-4B81-A25A-F42FECB14F8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799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21F64D-E3EE-4D9F-A3C7-C3CC70D7F6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6D8238-0F2F-4D3C-847E-B92BCAD090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8656A6-9C5F-4338-AECC-DCD048778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684BB-CC4B-4538-A542-1FE8B5B7B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436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F4938C-4552-4419-BF85-65F072283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E0C739-3363-4013-8BDA-189B779D5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F36DB2-D814-4976-9E3D-14E9400FAE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B52D1-F771-4851-952D-662820B19F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689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C0163F-006B-4F5E-B650-1F08F898D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544ACE-03DF-44EE-8B4C-C4E00E6C4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2AAAC-93E8-4EBE-BF18-373BB2F4F1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BAFBC-6A01-4042-91FA-A0A3EF908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456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970955-8DCC-4298-81E0-B1A040371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60DC3-A1BC-48A8-885A-C604A6EB5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1B0538-F471-49A4-B621-90BB3C5C8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887B-6E60-42DB-A8A2-B5C26B4366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69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DEE0CE4-5E44-425F-87DC-A82BC1778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938476-E2CE-408D-AA4A-23BF8AD07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1A4F55-627E-4319-A3E4-F7249E0ED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CE33-CAEF-4422-8432-B15042F62E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960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92E15F-B2C5-431A-ABBF-7553AA978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5E547A-5C6D-4990-AEE9-4183B086D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857935-E0DB-45E6-9FB7-7109943E5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B6AE7-AC8B-455E-8882-3B17616DE6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662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82E938C-A3D2-4320-9818-B40C86B98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A29444-7C01-469A-824F-9CB5E5090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805A50-1258-4F1F-A0CD-81FF22430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77FEE-1AA6-419C-AA52-76527F0888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2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BB2C9A-DA90-4ABC-897A-8896787C37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58F91-C263-4BD6-81AD-2E661CB60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6246B-4CC3-47A2-924D-3A39DC860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E95E3-2A7B-425C-9E65-CFDB631A2F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997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9BA587-04A6-449C-A818-52A390A91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F8D62-446D-4422-9E9B-208387676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6BEC1-F30B-4820-A860-31C550D90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01C5D-4FD7-498F-B9A8-0F7AEAC50E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979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C4E7487-1778-42F5-B37F-F1D529312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AAB76B4-59D7-4EFB-A2A2-40A70FD86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D81C9D-99E2-47E8-AA99-C43E020B23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ED363F-3330-4CA1-AA90-01D3745F05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0E8BA5-605C-4B0E-B6EC-795A677F94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BDCD67B-B3E7-41D7-BEF0-32544160B5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graffiti&#10;&#10;Descrizione generata automaticamente">
            <a:extLst>
              <a:ext uri="{FF2B5EF4-FFF2-40B4-BE49-F238E27FC236}">
                <a16:creationId xmlns:a16="http://schemas.microsoft.com/office/drawing/2014/main" id="{118988A1-DD50-4BD6-B105-5369946CC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555" y="0"/>
            <a:ext cx="4328809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62D79B-4512-453C-8BFD-2BA28E20E2A1}"/>
              </a:ext>
            </a:extLst>
          </p:cNvPr>
          <p:cNvSpPr txBox="1"/>
          <p:nvPr/>
        </p:nvSpPr>
        <p:spPr>
          <a:xfrm>
            <a:off x="6117364" y="4941168"/>
            <a:ext cx="4117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</a:rPr>
              <a:t>Michelangelo Antonioni, </a:t>
            </a:r>
          </a:p>
          <a:p>
            <a:r>
              <a:rPr lang="it-IT" sz="1800" i="1" dirty="0">
                <a:solidFill>
                  <a:schemeClr val="bg1"/>
                </a:solidFill>
              </a:rPr>
              <a:t>Lucia Bosè</a:t>
            </a:r>
            <a:r>
              <a:rPr lang="it-IT" sz="1800" dirty="0">
                <a:solidFill>
                  <a:schemeClr val="bg1"/>
                </a:solidFill>
              </a:rPr>
              <a:t>, 1950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E8E01B3-8D3B-4680-BA17-CB08898B4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9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50"/>
    </mc:Choice>
    <mc:Fallback xmlns="">
      <p:transition spd="slow" advTm="126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sedendo, divano, vecchio&#10;&#10;Descrizione generata automaticamente">
            <a:extLst>
              <a:ext uri="{FF2B5EF4-FFF2-40B4-BE49-F238E27FC236}">
                <a16:creationId xmlns:a16="http://schemas.microsoft.com/office/drawing/2014/main" id="{44F72751-498A-4D70-A945-8FF2E153F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830979"/>
            <a:ext cx="7560840" cy="300988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09F2CB-F614-45E4-B6BC-95201238E5CC}"/>
              </a:ext>
            </a:extLst>
          </p:cNvPr>
          <p:cNvSpPr txBox="1"/>
          <p:nvPr/>
        </p:nvSpPr>
        <p:spPr>
          <a:xfrm>
            <a:off x="179512" y="4293096"/>
            <a:ext cx="289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</a:rPr>
              <a:t>Alberto Arbasino, 1930-2020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4024FE-6D2A-480D-9F00-B9C942D66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7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92"/>
    </mc:Choice>
    <mc:Fallback xmlns="">
      <p:transition spd="slow" advTm="98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67146AC-28D8-4667-B9D0-F8ACB04E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41" y="260648"/>
            <a:ext cx="6415863" cy="440407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5EC477-8BD2-4C58-82B5-5D0E4E85A1AD}"/>
              </a:ext>
            </a:extLst>
          </p:cNvPr>
          <p:cNvSpPr txBox="1"/>
          <p:nvPr/>
        </p:nvSpPr>
        <p:spPr>
          <a:xfrm>
            <a:off x="251520" y="4941168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</a:rPr>
              <a:t>Bologna, Museo Civico Medievale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CCE06B-6C75-4EF0-BF04-7E480295C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7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518"/>
    </mc:Choice>
    <mc:Fallback xmlns="">
      <p:transition spd="slow" advTm="405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fotografia, stanza, sedendo&#10;&#10;Descrizione generata automaticamente">
            <a:extLst>
              <a:ext uri="{FF2B5EF4-FFF2-40B4-BE49-F238E27FC236}">
                <a16:creationId xmlns:a16="http://schemas.microsoft.com/office/drawing/2014/main" id="{D104ACB8-8B4B-4919-AE09-B4C9A09AA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11" y="276850"/>
            <a:ext cx="7297149" cy="51809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72926ED-FB85-4FE7-B5D2-0DADFCECE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1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709"/>
    </mc:Choice>
    <mc:Fallback xmlns="">
      <p:transition spd="slow" advTm="11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magine 2" descr="Immagine che contiene scatola, contenitore, tavolo&#10;&#10;Descrizione generata automaticamente">
            <a:extLst>
              <a:ext uri="{FF2B5EF4-FFF2-40B4-BE49-F238E27FC236}">
                <a16:creationId xmlns:a16="http://schemas.microsoft.com/office/drawing/2014/main" id="{B80836A3-650E-49DE-AD21-CC4D4BBD2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-79375"/>
            <a:ext cx="7513637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CasellaDiTesto 3">
            <a:extLst>
              <a:ext uri="{FF2B5EF4-FFF2-40B4-BE49-F238E27FC236}">
                <a16:creationId xmlns:a16="http://schemas.microsoft.com/office/drawing/2014/main" id="{C3833DCE-5322-4A31-82C5-DBB439C3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308725"/>
            <a:ext cx="4230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Lipsanoteca. Brescia, Museo di Santa Gulia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11461D-CFD1-4925-A0D4-7A39214C6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0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454"/>
    </mc:Choice>
    <mc:Fallback xmlns="">
      <p:transition spd="slow" advTm="330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2" descr="Immagine che contiene fotografia, bianco, vecchio, nero&#10;&#10;Descrizione generata automaticamente">
            <a:extLst>
              <a:ext uri="{FF2B5EF4-FFF2-40B4-BE49-F238E27FC236}">
                <a16:creationId xmlns:a16="http://schemas.microsoft.com/office/drawing/2014/main" id="{7B4318DF-6E98-46D3-AD9F-C10AA88B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76250"/>
            <a:ext cx="7673975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2" descr="Immagine che contiene fotografia, edificio, pietra&#10;&#10;Descrizione generata automaticamente">
            <a:extLst>
              <a:ext uri="{FF2B5EF4-FFF2-40B4-BE49-F238E27FC236}">
                <a16:creationId xmlns:a16="http://schemas.microsoft.com/office/drawing/2014/main" id="{6EF245CF-C763-47AA-928D-EE8C3BBAC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333375"/>
            <a:ext cx="807085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70FD33-B0E1-418F-9795-7BD1BB650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826"/>
    </mc:Choice>
    <mc:Fallback xmlns="">
      <p:transition spd="slow" advTm="175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1063</TotalTime>
  <Words>24</Words>
  <Application>Microsoft Office PowerPoint</Application>
  <PresentationFormat>Presentazione su schermo (4:3)</PresentationFormat>
  <Paragraphs>5</Paragraphs>
  <Slides>7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0" baseType="lpstr">
      <vt:lpstr>Calibri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Fulvio Cervini</cp:lastModifiedBy>
  <cp:revision>60</cp:revision>
  <dcterms:created xsi:type="dcterms:W3CDTF">1601-01-01T00:00:00Z</dcterms:created>
  <dcterms:modified xsi:type="dcterms:W3CDTF">2020-03-24T13:01:04Z</dcterms:modified>
</cp:coreProperties>
</file>