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30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98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12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01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22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12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92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07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75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E9586-3ACF-4D43-941C-7C28F9E68F75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7BDE5-B9F9-4550-85B7-9468B67AC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35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2020-04-30T05:38:50Z</dcterms:created>
  <dcterms:modified xsi:type="dcterms:W3CDTF">2020-04-30T06:01:22Z</dcterms:modified>
</cp:coreProperties>
</file>