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550" r:id="rId2"/>
    <p:sldId id="572" r:id="rId3"/>
    <p:sldId id="553" r:id="rId4"/>
    <p:sldId id="554" r:id="rId5"/>
    <p:sldId id="555" r:id="rId6"/>
    <p:sldId id="551" r:id="rId7"/>
    <p:sldId id="552" r:id="rId8"/>
    <p:sldId id="564" r:id="rId9"/>
    <p:sldId id="565" r:id="rId10"/>
    <p:sldId id="566" r:id="rId11"/>
    <p:sldId id="567" r:id="rId12"/>
    <p:sldId id="568" r:id="rId1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9" autoAdjust="0"/>
    <p:restoredTop sz="94660"/>
  </p:normalViewPr>
  <p:slideViewPr>
    <p:cSldViewPr>
      <p:cViewPr varScale="1">
        <p:scale>
          <a:sx n="108" d="100"/>
          <a:sy n="108" d="100"/>
        </p:scale>
        <p:origin x="171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D1E7466-39C4-4EC1-BE53-A8C8A3AF7D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B305229-D43C-4749-800A-226E53DF5F1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F49C628A-8DE1-48CA-8DB0-CE0A728A9E3B}" type="datetimeFigureOut">
              <a:rPr lang="it-IT"/>
              <a:pPr>
                <a:defRPr/>
              </a:pPr>
              <a:t>24/03/2020</a:t>
            </a:fld>
            <a:endParaRPr lang="it-IT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8ECFAA40-9FCB-4656-954D-021EDA290C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745B5D2F-5BAE-498C-B869-9D8CBF8F5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033EC37-5604-4027-BCDD-689C6873638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25817BE-0966-4109-8E20-AD3F4FC8A4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74F1CE2-32BC-457A-9E2D-AED93545DCE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2D6DB5-B168-4ACC-A469-B84FABE26E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1B6CF2-88FE-435E-868D-2388188F6E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575B37-EDD2-4066-835B-E365DE54B8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2F4E8-482C-4965-B382-233659A645A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3864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265BE4-76CD-4D57-B705-356FDFAFEC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A9DAA9-6EDB-4A5E-BC68-A4C4BA4F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FC115B-E1E6-4F18-B9F2-8E1C02506B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7AACA-0DE4-418A-8E8F-96CF28E15F7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87734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7EAD6A-8DA6-4F5C-9E71-5EFF7CAD36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14173C-B137-4238-A358-BB19BB37B4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FD8CF0-F575-4376-ADE4-71988C4C7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65D3A-8ABE-4B81-A25A-F42FECB14F8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77992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E21F64D-E3EE-4D9F-A3C7-C3CC70D7F6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F6D8238-0F2F-4D3C-847E-B92BCAD090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08656A6-9C5F-4338-AECC-DCD048778F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684BB-CC4B-4538-A542-1FE8B5B7BD0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34361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DF4938C-4552-4419-BF85-65F0722837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E0C739-3363-4013-8BDA-189B779D5D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F36DB2-D814-4976-9E3D-14E9400FAE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B52D1-F771-4851-952D-662820B19FA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6894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C0163F-006B-4F5E-B650-1F08F898D3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544ACE-03DF-44EE-8B4C-C4E00E6C4C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12AAAC-93E8-4EBE-BF18-373BB2F4F1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BAFBC-6A01-4042-91FA-A0A3EF908D0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456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970955-8DCC-4298-81E0-B1A0403716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60DC3-A1BC-48A8-885A-C604A6EB51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1B0538-F471-49A4-B621-90BB3C5C8E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3887B-6E60-42DB-A8A2-B5C26B43666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9469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DEE0CE4-5E44-425F-87DC-A82BC17785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6938476-E2CE-408D-AA4A-23BF8AD076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01A4F55-627E-4319-A3E4-F7249E0ED0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4CE33-CAEF-4422-8432-B15042F62E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29607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992E15F-B2C5-431A-ABBF-7553AA9782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35E547A-5C6D-4990-AEE9-4183B086DD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5857935-E0DB-45E6-9FB7-7109943E5D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B6AE7-AC8B-455E-8882-3B17616DE6F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6621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82E938C-A3D2-4320-9818-B40C86B984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5A29444-7C01-469A-824F-9CB5E50904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5805A50-1258-4F1F-A0CD-81FF22430D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77FEE-1AA6-419C-AA52-76527F08882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9420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BB2C9A-DA90-4ABC-897A-8896787C37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758F91-C263-4BD6-81AD-2E661CB607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56246B-4CC3-47A2-924D-3A39DC860C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E95E3-2A7B-425C-9E65-CFDB631A2F3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99976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9BA587-04A6-449C-A818-52A390A915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FF8D62-446D-4422-9E9B-208387676D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C6BEC1-F30B-4820-A860-31C550D90C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01C5D-4FD7-498F-B9A8-0F7AEAC50EC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9794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C4E7487-1778-42F5-B37F-F1D529312F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AAB76B4-59D7-4EFB-A2A2-40A70FD86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FD81C9D-99E2-47E8-AA99-C43E020B23D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2ED363F-3330-4CA1-AA90-01D3745F05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40E8BA5-605C-4B0E-B6EC-795A677F94F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BDCD67B-B3E7-41D7-BEF0-32544160B5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magine 2" descr="Immagine che contiene sedendo, bianco, fotografia, tavolo&#10;&#10;Descrizione generata automaticamente">
            <a:extLst>
              <a:ext uri="{FF2B5EF4-FFF2-40B4-BE49-F238E27FC236}">
                <a16:creationId xmlns:a16="http://schemas.microsoft.com/office/drawing/2014/main" id="{D8E4CE18-5A5C-4A55-ACE6-952710B32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2100"/>
            <a:ext cx="7632700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CasellaDiTesto 3">
            <a:extLst>
              <a:ext uri="{FF2B5EF4-FFF2-40B4-BE49-F238E27FC236}">
                <a16:creationId xmlns:a16="http://schemas.microsoft.com/office/drawing/2014/main" id="{B5CECF16-AB8A-4CDA-A25E-F5C1868B5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237288"/>
            <a:ext cx="5905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800">
                <a:solidFill>
                  <a:schemeClr val="bg1"/>
                </a:solidFill>
              </a:rPr>
              <a:t>Cattedra di Massimiano. Ravenna, Museo Arcivescovile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238C4D-023F-4EB2-8188-009E4BEB27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64"/>
    </mc:Choice>
    <mc:Fallback xmlns="">
      <p:transition spd="slow" advTm="119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magine 2" descr="Immagine che contiene interni, ciotola, sedendo, edificio&#10;&#10;Descrizione generata automaticamente">
            <a:extLst>
              <a:ext uri="{FF2B5EF4-FFF2-40B4-BE49-F238E27FC236}">
                <a16:creationId xmlns:a16="http://schemas.microsoft.com/office/drawing/2014/main" id="{6F7A3D0D-6E33-4AD4-AA5F-CF84701B2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magine 2" descr="Immagine che contiene sedendo, tavolo, edificio, vecchio&#10;&#10;Descrizione generata automaticamente">
            <a:extLst>
              <a:ext uri="{FF2B5EF4-FFF2-40B4-BE49-F238E27FC236}">
                <a16:creationId xmlns:a16="http://schemas.microsoft.com/office/drawing/2014/main" id="{EA76B018-5323-4660-87D8-E7097959D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825"/>
            <a:ext cx="9144000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mmagine 2" descr="Immagine che contiene tavolo, sedendo, pezzo, vecchio&#10;&#10;Descrizione generata automaticamente">
            <a:extLst>
              <a:ext uri="{FF2B5EF4-FFF2-40B4-BE49-F238E27FC236}">
                <a16:creationId xmlns:a16="http://schemas.microsoft.com/office/drawing/2014/main" id="{689E6640-22B2-49F6-84E5-AE92D4EAC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63" y="-39688"/>
            <a:ext cx="9512301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B8B5EA1-075B-489E-9CE9-33F43B7E8B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877"/>
    </mc:Choice>
    <mc:Fallback xmlns="">
      <p:transition spd="slow" advTm="288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G:\HP Portable Drive\OPD\05.jpg">
            <a:extLst>
              <a:ext uri="{FF2B5EF4-FFF2-40B4-BE49-F238E27FC236}">
                <a16:creationId xmlns:a16="http://schemas.microsoft.com/office/drawing/2014/main" id="{725D6D8F-898B-4ACF-BFF0-6C769CDC1895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13" y="765175"/>
            <a:ext cx="9136062" cy="5184775"/>
          </a:xfrm>
          <a:noFill/>
        </p:spPr>
      </p:pic>
      <p:sp>
        <p:nvSpPr>
          <p:cNvPr id="36867" name="CasellaDiTesto 1">
            <a:extLst>
              <a:ext uri="{FF2B5EF4-FFF2-40B4-BE49-F238E27FC236}">
                <a16:creationId xmlns:a16="http://schemas.microsoft.com/office/drawing/2014/main" id="{2283C0D2-ADB7-4CC0-AD99-3424FB8E3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6092825"/>
            <a:ext cx="215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800">
                <a:solidFill>
                  <a:schemeClr val="bg1"/>
                </a:solidFill>
              </a:rPr>
              <a:t>Ravenna, San Vitale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F89F178-F73C-4474-9889-C69794ABD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01"/>
    </mc:Choice>
    <mc:Fallback xmlns="">
      <p:transition spd="slow" advTm="27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magine 2" descr="Immagine che contiene interni, edificio, sedendo, stanza&#10;&#10;Descrizione generata automaticamente">
            <a:extLst>
              <a:ext uri="{FF2B5EF4-FFF2-40B4-BE49-F238E27FC236}">
                <a16:creationId xmlns:a16="http://schemas.microsoft.com/office/drawing/2014/main" id="{E3233054-7962-44E5-B844-D74725B90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-26988"/>
            <a:ext cx="4589462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CA85E0-6289-464F-AD2A-115D1DBED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44"/>
    </mc:Choice>
    <mc:Fallback xmlns="">
      <p:transition spd="slow" advTm="74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magine 2" descr="Immagine che contiene interni, vecchio, edificio, fotografia&#10;&#10;Descrizione generata automaticamente">
            <a:extLst>
              <a:ext uri="{FF2B5EF4-FFF2-40B4-BE49-F238E27FC236}">
                <a16:creationId xmlns:a16="http://schemas.microsoft.com/office/drawing/2014/main" id="{558D6588-D4C0-423E-BB82-5324083DA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3" y="0"/>
            <a:ext cx="9359901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637B81-B623-40EB-987A-0F0DC35BD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259"/>
    </mc:Choice>
    <mc:Fallback xmlns="">
      <p:transition spd="slow" advTm="199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magine 2" descr="Immagine che contiene edificio, vecchio, porta, pietra&#10;&#10;Descrizione generata automaticamente">
            <a:extLst>
              <a:ext uri="{FF2B5EF4-FFF2-40B4-BE49-F238E27FC236}">
                <a16:creationId xmlns:a16="http://schemas.microsoft.com/office/drawing/2014/main" id="{8E988F66-D379-45EF-9CD1-DAC47543A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-458788"/>
            <a:ext cx="4992687" cy="748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magine 2" descr="Immagine che contiene fotografia, edificio, pietra, vecchio&#10;&#10;Descrizione generata automaticamente">
            <a:extLst>
              <a:ext uri="{FF2B5EF4-FFF2-40B4-BE49-F238E27FC236}">
                <a16:creationId xmlns:a16="http://schemas.microsoft.com/office/drawing/2014/main" id="{41D2D648-5355-405F-9A6C-9693ADBCD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63" y="85725"/>
            <a:ext cx="4230687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DE9D877-0D3F-4F1E-AF11-B38B8517D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036"/>
    </mc:Choice>
    <mc:Fallback xmlns="">
      <p:transition spd="slow" advTm="362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magine 2" descr="Immagine che contiene testo, fotografia, vecchio, nero&#10;&#10;Descrizione generata automaticamente">
            <a:extLst>
              <a:ext uri="{FF2B5EF4-FFF2-40B4-BE49-F238E27FC236}">
                <a16:creationId xmlns:a16="http://schemas.microsoft.com/office/drawing/2014/main" id="{D77F5021-3D27-482C-BCF3-856BCC334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-30163"/>
            <a:ext cx="4262437" cy="682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Immagine 2" descr="Immagine che contiene tavolo, sedendo, interni, tazza&#10;&#10;Descrizione generata automaticamente">
            <a:extLst>
              <a:ext uri="{FF2B5EF4-FFF2-40B4-BE49-F238E27FC236}">
                <a16:creationId xmlns:a16="http://schemas.microsoft.com/office/drawing/2014/main" id="{0D71D792-4B15-4C9A-96E2-75190745E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0"/>
            <a:ext cx="548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CasellaDiTesto 3">
            <a:extLst>
              <a:ext uri="{FF2B5EF4-FFF2-40B4-BE49-F238E27FC236}">
                <a16:creationId xmlns:a16="http://schemas.microsoft.com/office/drawing/2014/main" id="{CA1EC94C-2E74-4C80-BD44-114254638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1675" y="4508500"/>
            <a:ext cx="3403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800">
                <a:solidFill>
                  <a:schemeClr val="bg1"/>
                </a:solidFill>
              </a:rPr>
              <a:t>New York,</a:t>
            </a:r>
          </a:p>
          <a:p>
            <a:r>
              <a:rPr lang="it-IT" altLang="it-IT" sz="1800">
                <a:solidFill>
                  <a:schemeClr val="bg1"/>
                </a:solidFill>
              </a:rPr>
              <a:t>The Metropolitan Museum of Art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0DD558-8509-451F-B0EF-1542ADE74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91"/>
    </mc:Choice>
    <mc:Fallback xmlns="">
      <p:transition spd="slow" advTm="125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magine 2" descr="Immagine che contiene sedendo, piccolo, metallo, tavolo&#10;&#10;Descrizione generata automaticamente">
            <a:extLst>
              <a:ext uri="{FF2B5EF4-FFF2-40B4-BE49-F238E27FC236}">
                <a16:creationId xmlns:a16="http://schemas.microsoft.com/office/drawing/2014/main" id="{1D7E1EF5-5E1B-4925-849B-CCD70BF6E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200025"/>
            <a:ext cx="7688263" cy="712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1063</TotalTime>
  <Words>20</Words>
  <Application>Microsoft Office PowerPoint</Application>
  <PresentationFormat>Presentazione su schermo (4:3)</PresentationFormat>
  <Paragraphs>4</Paragraphs>
  <Slides>12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5" baseType="lpstr">
      <vt:lpstr>Calibri</vt:lpstr>
      <vt:lpstr>Times New Roman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Fulvio Cervini</cp:lastModifiedBy>
  <cp:revision>60</cp:revision>
  <dcterms:created xsi:type="dcterms:W3CDTF">1601-01-01T00:00:00Z</dcterms:created>
  <dcterms:modified xsi:type="dcterms:W3CDTF">2020-03-24T13:01:24Z</dcterms:modified>
</cp:coreProperties>
</file>