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9E3-1C9D-4DE7-BF10-887935BC079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111E3-3263-4421-A0DB-6CF7205D90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6083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9E3-1C9D-4DE7-BF10-887935BC079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111E3-3263-4421-A0DB-6CF7205D90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736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9E3-1C9D-4DE7-BF10-887935BC079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111E3-3263-4421-A0DB-6CF7205D90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7938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9E3-1C9D-4DE7-BF10-887935BC079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111E3-3263-4421-A0DB-6CF7205D90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9598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9E3-1C9D-4DE7-BF10-887935BC079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111E3-3263-4421-A0DB-6CF7205D90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8441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9E3-1C9D-4DE7-BF10-887935BC079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111E3-3263-4421-A0DB-6CF7205D90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9375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9E3-1C9D-4DE7-BF10-887935BC079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111E3-3263-4421-A0DB-6CF7205D90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5081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9E3-1C9D-4DE7-BF10-887935BC079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111E3-3263-4421-A0DB-6CF7205D90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6835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9E3-1C9D-4DE7-BF10-887935BC079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111E3-3263-4421-A0DB-6CF7205D90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1299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9E3-1C9D-4DE7-BF10-887935BC079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111E3-3263-4421-A0DB-6CF7205D90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2569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9E3-1C9D-4DE7-BF10-887935BC079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111E3-3263-4421-A0DB-6CF7205D90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4787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B69E3-1C9D-4DE7-BF10-887935BC079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111E3-3263-4421-A0DB-6CF7205D90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979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8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7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2020-03-24T07:01:35Z</dcterms:created>
  <dcterms:modified xsi:type="dcterms:W3CDTF">2020-03-24T07:22:48Z</dcterms:modified>
</cp:coreProperties>
</file>