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B884-BF24-48BD-9E96-3557ED796715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5B65-A493-4B00-BC95-D091B6EAC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2968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B884-BF24-48BD-9E96-3557ED796715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5B65-A493-4B00-BC95-D091B6EAC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510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B884-BF24-48BD-9E96-3557ED796715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5B65-A493-4B00-BC95-D091B6EAC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1354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B884-BF24-48BD-9E96-3557ED796715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5B65-A493-4B00-BC95-D091B6EAC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953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B884-BF24-48BD-9E96-3557ED796715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5B65-A493-4B00-BC95-D091B6EAC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8807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B884-BF24-48BD-9E96-3557ED796715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5B65-A493-4B00-BC95-D091B6EAC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205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B884-BF24-48BD-9E96-3557ED796715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5B65-A493-4B00-BC95-D091B6EAC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9474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B884-BF24-48BD-9E96-3557ED796715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5B65-A493-4B00-BC95-D091B6EAC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7438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B884-BF24-48BD-9E96-3557ED796715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5B65-A493-4B00-BC95-D091B6EAC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6417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B884-BF24-48BD-9E96-3557ED796715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5B65-A493-4B00-BC95-D091B6EAC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5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B884-BF24-48BD-9E96-3557ED796715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5B65-A493-4B00-BC95-D091B6EAC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536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DB884-BF24-48BD-9E96-3557ED796715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F5B65-A493-4B00-BC95-D091B6EAC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993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1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2020-03-31T05:58:36Z</dcterms:created>
  <dcterms:modified xsi:type="dcterms:W3CDTF">2020-03-31T06:14:34Z</dcterms:modified>
</cp:coreProperties>
</file>