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652" r:id="rId2"/>
    <p:sldId id="656" r:id="rId3"/>
    <p:sldId id="653" r:id="rId4"/>
    <p:sldId id="655" r:id="rId5"/>
    <p:sldId id="657" r:id="rId6"/>
    <p:sldId id="684" r:id="rId7"/>
    <p:sldId id="658" r:id="rId8"/>
    <p:sldId id="659" r:id="rId9"/>
    <p:sldId id="674" r:id="rId10"/>
    <p:sldId id="660" r:id="rId11"/>
    <p:sldId id="661" r:id="rId12"/>
    <p:sldId id="273" r:id="rId13"/>
    <p:sldId id="274" r:id="rId14"/>
    <p:sldId id="275" r:id="rId15"/>
    <p:sldId id="615" r:id="rId16"/>
    <p:sldId id="311" r:id="rId17"/>
    <p:sldId id="377" r:id="rId18"/>
    <p:sldId id="326" r:id="rId19"/>
    <p:sldId id="327" r:id="rId20"/>
    <p:sldId id="328" r:id="rId21"/>
    <p:sldId id="672" r:id="rId22"/>
    <p:sldId id="671" r:id="rId23"/>
    <p:sldId id="649" r:id="rId24"/>
    <p:sldId id="337" r:id="rId25"/>
    <p:sldId id="687" r:id="rId26"/>
    <p:sldId id="688" r:id="rId27"/>
    <p:sldId id="685" r:id="rId28"/>
    <p:sldId id="686" r:id="rId29"/>
    <p:sldId id="338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9" autoAdjust="0"/>
    <p:restoredTop sz="94660"/>
  </p:normalViewPr>
  <p:slideViewPr>
    <p:cSldViewPr>
      <p:cViewPr varScale="1">
        <p:scale>
          <a:sx n="108" d="100"/>
          <a:sy n="108" d="100"/>
        </p:scale>
        <p:origin x="1710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E40A5F0-9B16-44CC-A103-073CF00863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B9BDFDB-82FB-4937-8C34-DDF037AB1A0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A474FD41-1114-4887-B3B7-9D8616BA4A78}" type="datetimeFigureOut">
              <a:rPr lang="it-IT"/>
              <a:pPr>
                <a:defRPr/>
              </a:pPr>
              <a:t>30/03/2020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A8AA700A-D531-416A-A23A-F6BABCB19B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740271EE-077E-487B-836B-477FC58270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4EEA901-DD69-4DC1-ABBC-0EAC5244B6A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9DC889-A4B7-4E12-A95E-47B37C2C7E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ABDD613-C032-4610-ADCF-D4C215A701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BB3DC98-CC72-4F9B-B3D6-824CA003E6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945E4A2-6567-4769-B645-F880A0A4D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391B61AA-4422-4AFD-B6BE-65AFEAEF49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D327BE61-7CB9-42F6-81F3-9CC8E82AA7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BA0A6C52-2141-4FAD-8F2F-FC0A499117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CBCC65B-8EF3-4499-B7E9-F7817695A9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0257DA56-181E-4458-BC0E-70C059010A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DDE0DD25-D877-4EB2-B229-CD5D5B642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B4EE754E-4411-4513-98A9-84B8525331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3DF72222-E516-4FBF-B3E9-A93171217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14CFF4-5936-4A17-ADC2-7C802A01FB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B218B4-9DFF-4E78-8A39-6EB10C12A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5BDE4B-F6A8-4657-947B-660E37B3C6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6A85A-6886-48F3-AAC0-469DBB1901C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9897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5231BE-F939-413A-9AAA-FE5F8B05F0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73AED0-4FAB-4534-8EEB-CE0486093C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BDE7E3-A233-436B-BE9D-26CEC3360D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D39F-7835-4BB3-8773-500FE515C0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0821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1414BC-DFC7-41B6-B71C-5F40F20F25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64A495-01A1-49F6-BBF6-A74B4E9788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7DFEE5-A88E-4BAB-964F-3E711438B9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1379D-921B-442A-A2FF-BBF2E1B7F5E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73307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834C8ED-0E0C-43BF-BF5A-D9A1E56902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98C93D-B040-403F-916A-E3D0FDF6AD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62E96C-58AF-4EAF-B8D0-B8FF047E62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A80F0-7B87-4EE1-8C5A-29BFAFB06B0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572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AD9707-F836-48C1-833C-9B918A11E7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6C92FD-2A09-46B8-B66D-6AE4304022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B7C12A-C3EF-4DC5-B9C5-7C9B6B3B3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1E583-BEC3-4700-8135-59C74B36EE6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689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7157F6-FD9E-4A88-8E33-FF6DD4D08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9DD135-0751-4EF9-9B87-B66190608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3B896C-3126-447C-A091-20E531E52A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96AEA-F350-490B-A609-2BA0E6EB239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6797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27F005-0A84-4600-B5DC-1A5480CA57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41C661-3419-4BE8-81AC-1A28CFC726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3D0792-F0DE-49EA-8AEF-5601371AB2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0F622-E1A4-467A-8679-D6E8874C6C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7017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B116ACB-0C97-454A-9B2F-33AEC85650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A154F17-D773-4692-84EB-C6754D1D57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7983BE6-7EFF-4B9B-BA53-9654D12050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3B6C9-D4F1-4026-A8A7-63EF695553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8984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95711F3-8618-487C-A353-0199771BB2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341DDE4-0075-4FEF-A870-8CF7A53080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3F0A68-1304-4DE1-9C3F-C410375FB9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9C0F1-D226-44C8-A3AA-4CB637D6AD8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830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2D7D7B4-911A-435F-953F-EEB8114174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BAAE33E-5269-4B75-BB99-C82023E1A4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501E028-59C9-46CB-914F-C9A54F45B1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75E9E-FAB3-4FAD-A583-D47F8BACDA7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2651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354CBF-F25B-4698-8081-0880795031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5DEF0F-DAF5-464C-B2FB-628C874423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A569F-113C-4FF9-A0C3-A860C1CBAD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175C7-C4D1-453B-BE64-28D6AC70601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47499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1F4D0B-85B3-408E-B927-EF786C34E8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B42EF4-F483-4815-8C7C-2E81C90CBA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47EBF2-98F7-46DF-895A-F23A97DA86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D42F2-8EA7-42C9-984C-72698BC85C5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984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41AAE94-BABA-4E6B-9E2D-535A8AAD75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94B5E8B-377D-4EDF-8539-570DE4CD27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CE64711-3225-458E-8984-CE16FB4E78F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101DC85-D160-47C3-B1AC-5BCD660203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3754988-5205-47F4-8777-AA638362E20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96AEA78-E903-4423-B185-4F78D0ECC19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Segnaposto contenuto 3" descr="Immagine che contiene pietra, edificio, stanza&#10;&#10;Descrizione generata automaticamente">
            <a:extLst>
              <a:ext uri="{FF2B5EF4-FFF2-40B4-BE49-F238E27FC236}">
                <a16:creationId xmlns:a16="http://schemas.microsoft.com/office/drawing/2014/main" id="{8EF69324-7419-4825-B8DC-EAEA38BE966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44450"/>
            <a:ext cx="9167813" cy="5348288"/>
          </a:xfrm>
        </p:spPr>
      </p:pic>
      <p:sp>
        <p:nvSpPr>
          <p:cNvPr id="26627" name="CasellaDiTesto 1">
            <a:extLst>
              <a:ext uri="{FF2B5EF4-FFF2-40B4-BE49-F238E27FC236}">
                <a16:creationId xmlns:a16="http://schemas.microsoft.com/office/drawing/2014/main" id="{BF24DB35-08CB-4FCE-B251-32CCF10A3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732463"/>
            <a:ext cx="3803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Firenze, Museo Nazionale del Bargello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Segnaposto contenuto 3" descr="Immagine che contiene edificio, scatola, pietra&#10;&#10;Descrizione generata automaticamente">
            <a:extLst>
              <a:ext uri="{FF2B5EF4-FFF2-40B4-BE49-F238E27FC236}">
                <a16:creationId xmlns:a16="http://schemas.microsoft.com/office/drawing/2014/main" id="{F4AEBA09-F53E-4482-AF45-E376FF3606E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225" y="47625"/>
            <a:ext cx="9166225" cy="5738813"/>
          </a:xfrm>
        </p:spPr>
      </p:pic>
      <p:sp>
        <p:nvSpPr>
          <p:cNvPr id="35843" name="CasellaDiTesto 4">
            <a:extLst>
              <a:ext uri="{FF2B5EF4-FFF2-40B4-BE49-F238E27FC236}">
                <a16:creationId xmlns:a16="http://schemas.microsoft.com/office/drawing/2014/main" id="{B6A91591-EEBF-4A09-93F5-84F59A922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3105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</a:rPr>
              <a:t>Zurigo, Landesmuseum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Segnaposto contenuto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3A3ABA3-0A89-450C-BFFD-2E7F027D53C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5188" y="-38100"/>
            <a:ext cx="4978400" cy="6896100"/>
          </a:xfrm>
        </p:spPr>
      </p:pic>
      <p:sp>
        <p:nvSpPr>
          <p:cNvPr id="36867" name="CasellaDiTesto 4">
            <a:extLst>
              <a:ext uri="{FF2B5EF4-FFF2-40B4-BE49-F238E27FC236}">
                <a16:creationId xmlns:a16="http://schemas.microsoft.com/office/drawing/2014/main" id="{00FC2649-55CA-433E-8F8C-ED41C0702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3588" y="4221163"/>
            <a:ext cx="59293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Hanns Swarzenski,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i="1">
                <a:solidFill>
                  <a:schemeClr val="bg1"/>
                </a:solidFill>
              </a:rPr>
              <a:t>Monuments of Romanesque Art</a:t>
            </a:r>
            <a:r>
              <a:rPr lang="it-IT" altLang="it-IT" sz="1800">
                <a:solidFill>
                  <a:schemeClr val="bg1"/>
                </a:solidFill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1954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magine 2" descr="Immagine che contiene testo, pietra&#10;&#10;Descrizione generata automaticamente">
            <a:extLst>
              <a:ext uri="{FF2B5EF4-FFF2-40B4-BE49-F238E27FC236}">
                <a16:creationId xmlns:a16="http://schemas.microsoft.com/office/drawing/2014/main" id="{17F37186-C04A-4D6B-8ED9-F146A576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-171450"/>
            <a:ext cx="5284787" cy="712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CasellaDiTesto 1">
            <a:extLst>
              <a:ext uri="{FF2B5EF4-FFF2-40B4-BE49-F238E27FC236}">
                <a16:creationId xmlns:a16="http://schemas.microsoft.com/office/drawing/2014/main" id="{C9D6082C-A289-404E-A67D-5E0A1B4F1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4149725"/>
            <a:ext cx="5019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i="1">
                <a:solidFill>
                  <a:schemeClr val="bg1"/>
                </a:solidFill>
              </a:rPr>
              <a:t>Salterio di Utrecht</a:t>
            </a:r>
            <a:r>
              <a:rPr lang="it-IT" altLang="it-IT" sz="1800">
                <a:solidFill>
                  <a:schemeClr val="bg1"/>
                </a:solidFill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Utrecht, Biblioteca dell’Università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magine 2" descr="Immagine che contiene mappa, testo, disegnando&#10;&#10;Descrizione generata automaticamente">
            <a:extLst>
              <a:ext uri="{FF2B5EF4-FFF2-40B4-BE49-F238E27FC236}">
                <a16:creationId xmlns:a16="http://schemas.microsoft.com/office/drawing/2014/main" id="{70744627-D5B8-43DE-A059-5FF08B97E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15888"/>
            <a:ext cx="6027738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B3F531C1-056D-4A51-8A7E-A29BFB05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88913"/>
            <a:ext cx="798671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1">
            <a:extLst>
              <a:ext uri="{FF2B5EF4-FFF2-40B4-BE49-F238E27FC236}">
                <a16:creationId xmlns:a16="http://schemas.microsoft.com/office/drawing/2014/main" id="{3C96B3EC-26B2-4414-8F5D-8916EB6404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0963" name="Segnaposto contenuto 4" descr="Immagine che contiene testo, libro, fotografia, dipingendo&#10;&#10;Descrizione generata automaticamente">
            <a:extLst>
              <a:ext uri="{FF2B5EF4-FFF2-40B4-BE49-F238E27FC236}">
                <a16:creationId xmlns:a16="http://schemas.microsoft.com/office/drawing/2014/main" id="{A50621AB-85BC-4846-9CF8-CDE874255A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525" y="182563"/>
            <a:ext cx="4873625" cy="6342062"/>
          </a:xfrm>
        </p:spPr>
      </p:pic>
      <p:sp>
        <p:nvSpPr>
          <p:cNvPr id="40964" name="CasellaDiTesto 1">
            <a:extLst>
              <a:ext uri="{FF2B5EF4-FFF2-40B4-BE49-F238E27FC236}">
                <a16:creationId xmlns:a16="http://schemas.microsoft.com/office/drawing/2014/main" id="{FF625084-E034-481C-BB52-B5F78F5EF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4221163"/>
            <a:ext cx="3355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i="1">
                <a:solidFill>
                  <a:schemeClr val="bg1"/>
                </a:solidFill>
              </a:rPr>
              <a:t>Vangeli di Ebbone</a:t>
            </a:r>
            <a:r>
              <a:rPr lang="it-IT" altLang="it-IT" sz="1800">
                <a:solidFill>
                  <a:schemeClr val="bg1"/>
                </a:solidFill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Epernay, Bibliothèque Municipale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30LindauPMLibrary">
            <a:extLst>
              <a:ext uri="{FF2B5EF4-FFF2-40B4-BE49-F238E27FC236}">
                <a16:creationId xmlns:a16="http://schemas.microsoft.com/office/drawing/2014/main" id="{B584C85A-2583-4A37-83AA-B88C0A37A11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0"/>
            <a:ext cx="5186363" cy="6827838"/>
          </a:xfrm>
        </p:spPr>
      </p:pic>
      <p:sp>
        <p:nvSpPr>
          <p:cNvPr id="41987" name="CasellaDiTesto 1">
            <a:extLst>
              <a:ext uri="{FF2B5EF4-FFF2-40B4-BE49-F238E27FC236}">
                <a16:creationId xmlns:a16="http://schemas.microsoft.com/office/drawing/2014/main" id="{DA408AC7-AFA1-4374-B696-ECF69C706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562600"/>
            <a:ext cx="4676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1800">
                <a:solidFill>
                  <a:schemeClr val="bg1"/>
                </a:solidFill>
                <a:cs typeface="Times New Roman" panose="02020603050405020304" pitchFamily="18" charset="0"/>
              </a:rPr>
              <a:t>Coperta dei Vangeli di Lindau.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1800">
                <a:solidFill>
                  <a:schemeClr val="bg1"/>
                </a:solidFill>
                <a:cs typeface="Times New Roman" panose="02020603050405020304" pitchFamily="18" charset="0"/>
              </a:rPr>
              <a:t>New York,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1800">
                <a:solidFill>
                  <a:schemeClr val="bg1"/>
                </a:solidFill>
                <a:cs typeface="Times New Roman" panose="02020603050405020304" pitchFamily="18" charset="0"/>
              </a:rPr>
              <a:t>Pierpont Morgan Library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ArnulfCiborium1">
            <a:extLst>
              <a:ext uri="{FF2B5EF4-FFF2-40B4-BE49-F238E27FC236}">
                <a16:creationId xmlns:a16="http://schemas.microsoft.com/office/drawing/2014/main" id="{CEC3EDE0-0921-491B-87B9-0F55E7FBBDA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425" y="0"/>
            <a:ext cx="4700588" cy="6858000"/>
          </a:xfrm>
          <a:noFill/>
        </p:spPr>
      </p:pic>
      <p:sp>
        <p:nvSpPr>
          <p:cNvPr id="44035" name="Text Box 6">
            <a:extLst>
              <a:ext uri="{FF2B5EF4-FFF2-40B4-BE49-F238E27FC236}">
                <a16:creationId xmlns:a16="http://schemas.microsoft.com/office/drawing/2014/main" id="{D5328B19-7124-4993-AA58-09E750CDA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04813"/>
            <a:ext cx="24796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1800">
                <a:solidFill>
                  <a:schemeClr val="bg1"/>
                </a:solidFill>
              </a:rPr>
              <a:t>Ciborio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1800">
                <a:solidFill>
                  <a:schemeClr val="bg1"/>
                </a:solidFill>
              </a:rPr>
              <a:t>di Arnolfo di Carinzia,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1800">
                <a:solidFill>
                  <a:schemeClr val="bg1"/>
                </a:solidFill>
              </a:rPr>
              <a:t>Donato intorno all’893 alla chiesa di Sant’Emmerano a Regensburg.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1800">
                <a:solidFill>
                  <a:schemeClr val="bg1"/>
                </a:solidFill>
              </a:rPr>
              <a:t>Monaco, Residenz,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1800">
                <a:solidFill>
                  <a:schemeClr val="bg1"/>
                </a:solidFill>
              </a:rPr>
              <a:t>Schatzkammer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it-IT" altLang="it-IT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it-IT" altLang="it-IT" sz="1800">
              <a:solidFill>
                <a:schemeClr val="bg1"/>
              </a:solidFill>
            </a:endParaRPr>
          </a:p>
        </p:txBody>
      </p:sp>
      <p:sp>
        <p:nvSpPr>
          <p:cNvPr id="44036" name="Rettangolo 3">
            <a:extLst>
              <a:ext uri="{FF2B5EF4-FFF2-40B4-BE49-F238E27FC236}">
                <a16:creationId xmlns:a16="http://schemas.microsoft.com/office/drawing/2014/main" id="{3AC2AEF2-A44C-4134-B1F5-4185302F1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3013075"/>
            <a:ext cx="20875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1800">
                <a:solidFill>
                  <a:schemeClr val="bg1"/>
                </a:solidFill>
              </a:rPr>
              <a:t>altezza cm. 59 larghezza cm. 31 profondità cm. 24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ArnulfCiborium4">
            <a:extLst>
              <a:ext uri="{FF2B5EF4-FFF2-40B4-BE49-F238E27FC236}">
                <a16:creationId xmlns:a16="http://schemas.microsoft.com/office/drawing/2014/main" id="{F478D7DA-A1B7-4934-B7D8-29948A39436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5500" y="0"/>
            <a:ext cx="4318000" cy="6858000"/>
          </a:xfrm>
          <a:noFill/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ArnulfCiborium5">
            <a:extLst>
              <a:ext uri="{FF2B5EF4-FFF2-40B4-BE49-F238E27FC236}">
                <a16:creationId xmlns:a16="http://schemas.microsoft.com/office/drawing/2014/main" id="{55722C04-10EE-4EFF-A05A-B6A66B76A48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9075" y="0"/>
            <a:ext cx="6604000" cy="6858000"/>
          </a:xfrm>
          <a:noFill/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Segnaposto contenuto 3" descr="Immagine che contiene edificio, scultura, fotografia, gruppo&#10;&#10;Descrizione generata automaticamente">
            <a:extLst>
              <a:ext uri="{FF2B5EF4-FFF2-40B4-BE49-F238E27FC236}">
                <a16:creationId xmlns:a16="http://schemas.microsoft.com/office/drawing/2014/main" id="{6EF0C6BA-597E-4E17-ABB2-1BC903E2C64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5500" y="9525"/>
            <a:ext cx="4130675" cy="6848475"/>
          </a:xfrm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ArnulfCiborium3">
            <a:extLst>
              <a:ext uri="{FF2B5EF4-FFF2-40B4-BE49-F238E27FC236}">
                <a16:creationId xmlns:a16="http://schemas.microsoft.com/office/drawing/2014/main" id="{321E6433-DD90-45EE-8292-8173246AEF2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3738" y="0"/>
            <a:ext cx="5588000" cy="6858000"/>
          </a:xfrm>
          <a:noFill/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Segnaposto contenuto 3" descr="Immagine che contiene scatola, pietra&#10;&#10;Descrizione generata automaticamente">
            <a:extLst>
              <a:ext uri="{FF2B5EF4-FFF2-40B4-BE49-F238E27FC236}">
                <a16:creationId xmlns:a16="http://schemas.microsoft.com/office/drawing/2014/main" id="{680EF8A5-7005-41D0-8CEF-E781750EAFE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-60325"/>
            <a:ext cx="3346450" cy="6897688"/>
          </a:xfrm>
        </p:spPr>
      </p:pic>
      <p:sp>
        <p:nvSpPr>
          <p:cNvPr id="52227" name="CasellaDiTesto 4">
            <a:extLst>
              <a:ext uri="{FF2B5EF4-FFF2-40B4-BE49-F238E27FC236}">
                <a16:creationId xmlns:a16="http://schemas.microsoft.com/office/drawing/2014/main" id="{B2497D76-F6D7-461E-BCE3-DDDABAA05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325" y="5084763"/>
            <a:ext cx="3917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Monaco,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Bayerisches Nationalmuseum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Segnaposto contenuto 3" descr="Immagine che contiene elettronico, circuito, sedendo&#10;&#10;Descrizione generata automaticamente">
            <a:extLst>
              <a:ext uri="{FF2B5EF4-FFF2-40B4-BE49-F238E27FC236}">
                <a16:creationId xmlns:a16="http://schemas.microsoft.com/office/drawing/2014/main" id="{94A01FCE-85FC-4AE8-9CA5-828A35006A5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21125" y="115888"/>
            <a:ext cx="15505113" cy="6697662"/>
          </a:xfrm>
        </p:spPr>
      </p:pic>
      <p:sp>
        <p:nvSpPr>
          <p:cNvPr id="53251" name="CasellaDiTesto 4">
            <a:extLst>
              <a:ext uri="{FF2B5EF4-FFF2-40B4-BE49-F238E27FC236}">
                <a16:creationId xmlns:a16="http://schemas.microsoft.com/office/drawing/2014/main" id="{4D342D4E-3906-47F1-9F9C-E72072CC2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365625"/>
            <a:ext cx="3432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Parigi,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Bibliothèque Nationale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Segnaposto contenuto 3" descr="Immagine che contiene lato, largo, sedendo, orologio&#10;&#10;Descrizione generata automaticamente">
            <a:extLst>
              <a:ext uri="{FF2B5EF4-FFF2-40B4-BE49-F238E27FC236}">
                <a16:creationId xmlns:a16="http://schemas.microsoft.com/office/drawing/2014/main" id="{BF4B55E2-902B-4E0C-A8F4-18F560B4685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-19050"/>
            <a:ext cx="4992688" cy="6877050"/>
          </a:xfrm>
        </p:spPr>
      </p:pic>
      <p:sp>
        <p:nvSpPr>
          <p:cNvPr id="54275" name="CasellaDiTesto 4">
            <a:extLst>
              <a:ext uri="{FF2B5EF4-FFF2-40B4-BE49-F238E27FC236}">
                <a16:creationId xmlns:a16="http://schemas.microsoft.com/office/drawing/2014/main" id="{C111A42B-B629-4477-A084-A5C20A686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488" y="4508500"/>
            <a:ext cx="37449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Monaco,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Bayerische Staatsbibliothek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26Flabellum">
            <a:extLst>
              <a:ext uri="{FF2B5EF4-FFF2-40B4-BE49-F238E27FC236}">
                <a16:creationId xmlns:a16="http://schemas.microsoft.com/office/drawing/2014/main" id="{5EC4B198-2294-4132-98DD-ACB5E9CA547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2713" y="0"/>
            <a:ext cx="3327400" cy="6858000"/>
          </a:xfrm>
          <a:noFill/>
        </p:spPr>
      </p:pic>
      <p:sp>
        <p:nvSpPr>
          <p:cNvPr id="55299" name="CasellaDiTesto 1">
            <a:extLst>
              <a:ext uri="{FF2B5EF4-FFF2-40B4-BE49-F238E27FC236}">
                <a16:creationId xmlns:a16="http://schemas.microsoft.com/office/drawing/2014/main" id="{838FC186-76FF-463E-92B5-7FEFD83ED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4267200"/>
            <a:ext cx="2513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1800" i="1">
                <a:solidFill>
                  <a:schemeClr val="bg1"/>
                </a:solidFill>
                <a:cs typeface="Times New Roman" panose="02020603050405020304" pitchFamily="18" charset="0"/>
              </a:rPr>
              <a:t>Flabellum</a:t>
            </a:r>
            <a:r>
              <a:rPr lang="it-IT" altLang="it-IT" sz="1800">
                <a:solidFill>
                  <a:schemeClr val="bg1"/>
                </a:solidFill>
                <a:cs typeface="Times New Roman" panose="02020603050405020304" pitchFamily="18" charset="0"/>
              </a:rPr>
              <a:t> da Tournus.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1800">
                <a:solidFill>
                  <a:schemeClr val="bg1"/>
                </a:solidFill>
                <a:cs typeface="Times New Roman" panose="02020603050405020304" pitchFamily="18" charset="0"/>
              </a:rPr>
              <a:t>Firenze, Museo Nazionale del Bargello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263139E9-53B2-4095-817A-9693FB3E3FD6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222425"/>
            <a:ext cx="3410539" cy="5417885"/>
          </a:xfrm>
        </p:spPr>
      </p:pic>
      <p:pic>
        <p:nvPicPr>
          <p:cNvPr id="6" name="Immagine 5" descr="Immagine che contiene tavolo, sedendo, guardando, tazza&#10;&#10;Descrizione generata automaticamente">
            <a:extLst>
              <a:ext uri="{FF2B5EF4-FFF2-40B4-BE49-F238E27FC236}">
                <a16:creationId xmlns:a16="http://schemas.microsoft.com/office/drawing/2014/main" id="{C8F5DAAA-FDBC-410C-965B-03D98AD60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38871"/>
            <a:ext cx="3528392" cy="520437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E7ABD4C-EA39-4AF1-95C7-E1179C841B4F}"/>
              </a:ext>
            </a:extLst>
          </p:cNvPr>
          <p:cNvSpPr txBox="1"/>
          <p:nvPr/>
        </p:nvSpPr>
        <p:spPr>
          <a:xfrm>
            <a:off x="179512" y="551723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</a:rPr>
              <a:t>Hildesheim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F440E1C-9259-4141-B60E-656F22555DD9}"/>
              </a:ext>
            </a:extLst>
          </p:cNvPr>
          <p:cNvSpPr txBox="1"/>
          <p:nvPr/>
        </p:nvSpPr>
        <p:spPr>
          <a:xfrm>
            <a:off x="4860032" y="588656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>
                <a:solidFill>
                  <a:schemeClr val="bg1"/>
                </a:solidFill>
              </a:rPr>
              <a:t>Kremsmünster</a:t>
            </a:r>
            <a:endParaRPr lang="it-IT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91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magine che contiene interni, tavolo, sedendo, rosso&#10;&#10;Descrizione generata automaticamente">
            <a:extLst>
              <a:ext uri="{FF2B5EF4-FFF2-40B4-BE49-F238E27FC236}">
                <a16:creationId xmlns:a16="http://schemas.microsoft.com/office/drawing/2014/main" id="{A23AA36F-0A46-4A75-95E9-F4A7D560774D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82" y="-854"/>
            <a:ext cx="9271874" cy="6166158"/>
          </a:xfrm>
        </p:spPr>
      </p:pic>
    </p:spTree>
    <p:extLst>
      <p:ext uri="{BB962C8B-B14F-4D97-AF65-F5344CB8AC3E}">
        <p14:creationId xmlns:p14="http://schemas.microsoft.com/office/powerpoint/2010/main" val="2882356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magine che contiene esterni, verde, sedendo, fila&#10;&#10;Descrizione generata automaticamente">
            <a:extLst>
              <a:ext uri="{FF2B5EF4-FFF2-40B4-BE49-F238E27FC236}">
                <a16:creationId xmlns:a16="http://schemas.microsoft.com/office/drawing/2014/main" id="{3EED1CA2-34BC-4501-A3D1-BA8D3832ED59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842"/>
            <a:ext cx="8728486" cy="6912842"/>
          </a:xfrm>
        </p:spPr>
      </p:pic>
    </p:spTree>
    <p:extLst>
      <p:ext uri="{BB962C8B-B14F-4D97-AF65-F5344CB8AC3E}">
        <p14:creationId xmlns:p14="http://schemas.microsoft.com/office/powerpoint/2010/main" val="622019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magine che contiene tessuto, specchio&#10;&#10;Descrizione generata automaticamente">
            <a:extLst>
              <a:ext uri="{FF2B5EF4-FFF2-40B4-BE49-F238E27FC236}">
                <a16:creationId xmlns:a16="http://schemas.microsoft.com/office/drawing/2014/main" id="{94DA50CB-9608-4C7C-B29E-51EE258614EB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08899" y="1914"/>
            <a:ext cx="4272631" cy="6856085"/>
          </a:xfrm>
        </p:spPr>
      </p:pic>
    </p:spTree>
    <p:extLst>
      <p:ext uri="{BB962C8B-B14F-4D97-AF65-F5344CB8AC3E}">
        <p14:creationId xmlns:p14="http://schemas.microsoft.com/office/powerpoint/2010/main" val="4043278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27FlabellumAstuccio">
            <a:extLst>
              <a:ext uri="{FF2B5EF4-FFF2-40B4-BE49-F238E27FC236}">
                <a16:creationId xmlns:a16="http://schemas.microsoft.com/office/drawing/2014/main" id="{CAC20A39-9338-488D-AF9B-B02A9774375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76350"/>
            <a:ext cx="9144000" cy="3848100"/>
          </a:xfrm>
          <a:noFill/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Segnaposto contenuto 3" descr="Immagine che contiene interni, fotografia, sedendo, decorato&#10;&#10;Descrizione generata automaticamente">
            <a:extLst>
              <a:ext uri="{FF2B5EF4-FFF2-40B4-BE49-F238E27FC236}">
                <a16:creationId xmlns:a16="http://schemas.microsoft.com/office/drawing/2014/main" id="{6BB12EDE-50EA-4753-BAC7-9E05CB725C1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6475" y="0"/>
            <a:ext cx="5943600" cy="6858000"/>
          </a:xfrm>
        </p:spPr>
      </p:pic>
      <p:sp>
        <p:nvSpPr>
          <p:cNvPr id="28675" name="CasellaDiTesto 1">
            <a:extLst>
              <a:ext uri="{FF2B5EF4-FFF2-40B4-BE49-F238E27FC236}">
                <a16:creationId xmlns:a16="http://schemas.microsoft.com/office/drawing/2014/main" id="{79A0DF58-D52B-4D76-B92D-20C13A272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5084763"/>
            <a:ext cx="3946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Firenze,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Museo Nazionale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del Bargello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Segnaposto contenuto 3" descr="Immagine che contiene edificio, scultura, esterni, diverso&#10;&#10;Descrizione generata automaticamente">
            <a:extLst>
              <a:ext uri="{FF2B5EF4-FFF2-40B4-BE49-F238E27FC236}">
                <a16:creationId xmlns:a16="http://schemas.microsoft.com/office/drawing/2014/main" id="{D9A4E0FD-BB8C-485B-B2D8-2C0AF691093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3538" y="-2262188"/>
            <a:ext cx="7510462" cy="9120188"/>
          </a:xfrm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Segnaposto contenuto 3" descr="Immagine che contiene interni, sedendo, scatola, pietra&#10;&#10;Descrizione generata automaticamente">
            <a:extLst>
              <a:ext uri="{FF2B5EF4-FFF2-40B4-BE49-F238E27FC236}">
                <a16:creationId xmlns:a16="http://schemas.microsoft.com/office/drawing/2014/main" id="{436B3BEE-D93A-4729-9C01-BFFB29E1E7D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8775" y="-487363"/>
            <a:ext cx="5746750" cy="7661276"/>
          </a:xfrm>
        </p:spPr>
      </p:pic>
      <p:sp>
        <p:nvSpPr>
          <p:cNvPr id="30723" name="CasellaDiTesto 4">
            <a:extLst>
              <a:ext uri="{FF2B5EF4-FFF2-40B4-BE49-F238E27FC236}">
                <a16:creationId xmlns:a16="http://schemas.microsoft.com/office/drawing/2014/main" id="{A8D28F4D-22CA-450C-ADE6-93F38E534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4508500"/>
            <a:ext cx="48847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Londra,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Victoria and Albert Museum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Segnaposto contenuto 3" descr="Immagine che contiene interni, sedendo, scatola, pietra&#10;&#10;Descrizione generata automaticamente">
            <a:extLst>
              <a:ext uri="{FF2B5EF4-FFF2-40B4-BE49-F238E27FC236}">
                <a16:creationId xmlns:a16="http://schemas.microsoft.com/office/drawing/2014/main" id="{F9C8E967-63DC-458F-AF9E-A704D9AF54E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12775" y="-242888"/>
            <a:ext cx="5564188" cy="7416801"/>
          </a:xfrm>
        </p:spPr>
      </p:pic>
      <p:pic>
        <p:nvPicPr>
          <p:cNvPr id="31747" name="Segnaposto contenuto 3" descr="Immagine che contiene edificio, pietra, sedendo, bianco&#10;&#10;Descrizione generata automaticamente">
            <a:extLst>
              <a:ext uri="{FF2B5EF4-FFF2-40B4-BE49-F238E27FC236}">
                <a16:creationId xmlns:a16="http://schemas.microsoft.com/office/drawing/2014/main" id="{CB662F1E-F684-49FF-B992-9664A953A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34925"/>
            <a:ext cx="4949825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Segnaposto contenuto 3" descr="Immagine che contiene edificio, scultura, fotografia, gruppo&#10;&#10;Descrizione generata automaticamente">
            <a:extLst>
              <a:ext uri="{FF2B5EF4-FFF2-40B4-BE49-F238E27FC236}">
                <a16:creationId xmlns:a16="http://schemas.microsoft.com/office/drawing/2014/main" id="{1967739A-7516-4FBC-B80B-BA3F019CB6F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1438" y="58738"/>
            <a:ext cx="9215438" cy="6911975"/>
          </a:xfrm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Segnaposto contenuto 3" descr="Immagine che contiene scultura, edificio, persona, interni&#10;&#10;Descrizione generata automaticamente">
            <a:extLst>
              <a:ext uri="{FF2B5EF4-FFF2-40B4-BE49-F238E27FC236}">
                <a16:creationId xmlns:a16="http://schemas.microsoft.com/office/drawing/2014/main" id="{25C3A6B4-F8B6-4454-9474-8919B6E0409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3" y="4763"/>
            <a:ext cx="9120187" cy="6838950"/>
          </a:xfr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Segnaposto contenuto 3" descr="Immagine che contiene scatola&#10;&#10;Descrizione generata automaticamente">
            <a:extLst>
              <a:ext uri="{FF2B5EF4-FFF2-40B4-BE49-F238E27FC236}">
                <a16:creationId xmlns:a16="http://schemas.microsoft.com/office/drawing/2014/main" id="{27E40939-7A93-4F56-8AC3-5479CE3200E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-1363663"/>
            <a:ext cx="9324975" cy="7459663"/>
          </a:xfrm>
        </p:spPr>
      </p:pic>
      <p:sp>
        <p:nvSpPr>
          <p:cNvPr id="34819" name="CasellaDiTesto 4">
            <a:extLst>
              <a:ext uri="{FF2B5EF4-FFF2-40B4-BE49-F238E27FC236}">
                <a16:creationId xmlns:a16="http://schemas.microsoft.com/office/drawing/2014/main" id="{4F551098-FD04-4C76-B946-96E7F2511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308725"/>
            <a:ext cx="4322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New York, The Metropolitan Museum of Art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1086</TotalTime>
  <Words>123</Words>
  <Application>Microsoft Office PowerPoint</Application>
  <PresentationFormat>Presentazione su schermo (4:3)</PresentationFormat>
  <Paragraphs>34</Paragraphs>
  <Slides>29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2" baseType="lpstr">
      <vt:lpstr>Calibri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Fulvio Cervini</cp:lastModifiedBy>
  <cp:revision>57</cp:revision>
  <dcterms:created xsi:type="dcterms:W3CDTF">1601-01-01T00:00:00Z</dcterms:created>
  <dcterms:modified xsi:type="dcterms:W3CDTF">2020-03-30T17:49:14Z</dcterms:modified>
</cp:coreProperties>
</file>