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5383-03E8-4157-976C-687DE0775F2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F5E7-6E3C-4A5D-9472-02CFA336D0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4708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5383-03E8-4157-976C-687DE0775F2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F5E7-6E3C-4A5D-9472-02CFA336D0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7586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5383-03E8-4157-976C-687DE0775F2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F5E7-6E3C-4A5D-9472-02CFA336D0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8419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5383-03E8-4157-976C-687DE0775F2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F5E7-6E3C-4A5D-9472-02CFA336D0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5955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5383-03E8-4157-976C-687DE0775F2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F5E7-6E3C-4A5D-9472-02CFA336D0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0443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5383-03E8-4157-976C-687DE0775F2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F5E7-6E3C-4A5D-9472-02CFA336D0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2815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5383-03E8-4157-976C-687DE0775F2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F5E7-6E3C-4A5D-9472-02CFA336D0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5110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5383-03E8-4157-976C-687DE0775F2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F5E7-6E3C-4A5D-9472-02CFA336D0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80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5383-03E8-4157-976C-687DE0775F2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F5E7-6E3C-4A5D-9472-02CFA336D0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2678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5383-03E8-4157-976C-687DE0775F2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F5E7-6E3C-4A5D-9472-02CFA336D0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734232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05383-03E8-4157-976C-687DE0775F2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6CF5E7-6E3C-4A5D-9472-02CFA336D0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035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05383-03E8-4157-976C-687DE0775F28}" type="datetimeFigureOut">
              <a:rPr lang="it-IT" smtClean="0"/>
              <a:t>19/03/2020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6CF5E7-6E3C-4A5D-9472-02CFA336D07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08374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355FA46-280D-4BB5-9613-1E73DD1B243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C7E1C56-4010-40A0-8960-C194C82D19C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Immagine 4" descr="Immagine che contiene persona, esterni, uomo, edificio&#10;&#10;Descrizione generata automaticamente">
            <a:extLst>
              <a:ext uri="{FF2B5EF4-FFF2-40B4-BE49-F238E27FC236}">
                <a16:creationId xmlns:a16="http://schemas.microsoft.com/office/drawing/2014/main" id="{479532CD-FB6A-4101-8D32-64AB5C54D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98" y="7198"/>
            <a:ext cx="6469802" cy="6850802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BB64D1F9-47D3-4D67-A014-67CD01D80868}"/>
              </a:ext>
            </a:extLst>
          </p:cNvPr>
          <p:cNvSpPr txBox="1"/>
          <p:nvPr/>
        </p:nvSpPr>
        <p:spPr>
          <a:xfrm>
            <a:off x="7800392" y="4329404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Parigi, Musée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Louvre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D1914F-EFF6-489C-9E04-D729A0D1ED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92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677"/>
    </mc:Choice>
    <mc:Fallback>
      <p:transition spd="slow" advTm="348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7DD5ED-EFD6-4D9B-9F99-F6929293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sedendo, specchio, tavolo, orologio&#10;&#10;Descrizione generata automaticamente">
            <a:extLst>
              <a:ext uri="{FF2B5EF4-FFF2-40B4-BE49-F238E27FC236}">
                <a16:creationId xmlns:a16="http://schemas.microsoft.com/office/drawing/2014/main" id="{41FF370A-BC7D-441A-99B1-47DE4515B2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340" y="-80674"/>
            <a:ext cx="4224181" cy="6938674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2C986352-335F-4276-A0CA-7095A0361553}"/>
              </a:ext>
            </a:extLst>
          </p:cNvPr>
          <p:cNvSpPr txBox="1"/>
          <p:nvPr/>
        </p:nvSpPr>
        <p:spPr>
          <a:xfrm>
            <a:off x="7716416" y="4198776"/>
            <a:ext cx="3803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Firenze, Museo Nazionale del Bargello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36500C-33C6-4E4A-AAE1-261D3F9038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735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4993"/>
    </mc:Choice>
    <mc:Fallback>
      <p:transition spd="slow" advTm="134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55D6F2-7FB3-4784-9314-DC869310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interni, coperto, articoli, tavolo&#10;&#10;Descrizione generata automaticamente">
            <a:extLst>
              <a:ext uri="{FF2B5EF4-FFF2-40B4-BE49-F238E27FC236}">
                <a16:creationId xmlns:a16="http://schemas.microsoft.com/office/drawing/2014/main" id="{BC2CDE4E-7752-44EE-95D5-12326EE86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8324" y="-21238"/>
            <a:ext cx="5159427" cy="6879237"/>
          </a:xfr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C92FEC8A-B26C-4E2C-B888-13DF1B0998A5}"/>
              </a:ext>
            </a:extLst>
          </p:cNvPr>
          <p:cNvSpPr txBox="1"/>
          <p:nvPr/>
        </p:nvSpPr>
        <p:spPr>
          <a:xfrm>
            <a:off x="7884367" y="4161453"/>
            <a:ext cx="3690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Annecy (Savoia), Musées d’Annecy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(dall’abbazia di </a:t>
            </a:r>
            <a:r>
              <a:rPr lang="it-IT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Tamié</a:t>
            </a:r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8B499A0-19E6-498D-A8E3-9B7AFA8CAD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29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7274"/>
    </mc:Choice>
    <mc:Fallback>
      <p:transition spd="slow" advTm="297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A9A8FAD-6EA5-4150-BD2A-4AFD3232A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edificio, scatola, pietra, porta&#10;&#10;Descrizione generata automaticamente">
            <a:extLst>
              <a:ext uri="{FF2B5EF4-FFF2-40B4-BE49-F238E27FC236}">
                <a16:creationId xmlns:a16="http://schemas.microsoft.com/office/drawing/2014/main" id="{A531D5D3-6994-4609-A65B-FFAE4DD3B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360" y="35425"/>
            <a:ext cx="4252548" cy="6720693"/>
          </a:xfrm>
        </p:spPr>
      </p:pic>
      <p:pic>
        <p:nvPicPr>
          <p:cNvPr id="7" name="Immagine 6" descr="Immagine che contiene tessuto, tappeto, pietra&#10;&#10;Descrizione generata automaticamente">
            <a:extLst>
              <a:ext uri="{FF2B5EF4-FFF2-40B4-BE49-F238E27FC236}">
                <a16:creationId xmlns:a16="http://schemas.microsoft.com/office/drawing/2014/main" id="{38313738-610B-47F9-A02E-A77F36EFA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710" y="112622"/>
            <a:ext cx="4212950" cy="664349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1716F77-18EB-443C-A6D2-FCC65A2966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6CA5A14-4B51-4EFC-876F-FBF9FD761F0B}"/>
              </a:ext>
            </a:extLst>
          </p:cNvPr>
          <p:cNvSpPr txBox="1"/>
          <p:nvPr/>
        </p:nvSpPr>
        <p:spPr>
          <a:xfrm>
            <a:off x="10111666" y="2379216"/>
            <a:ext cx="18825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New York,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Metropolitan </a:t>
            </a:r>
          </a:p>
          <a:p>
            <a:r>
              <a:rPr lang="it-IT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Museum of Art</a:t>
            </a:r>
          </a:p>
        </p:txBody>
      </p:sp>
    </p:spTree>
    <p:extLst>
      <p:ext uri="{BB962C8B-B14F-4D97-AF65-F5344CB8AC3E}">
        <p14:creationId xmlns:p14="http://schemas.microsoft.com/office/powerpoint/2010/main" val="4040865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3314"/>
    </mc:Choice>
    <mc:Fallback>
      <p:transition spd="slow" advTm="3333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CBB0081-5436-4112-A301-21538D17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scatola&#10;&#10;Descrizione generata automaticamente">
            <a:extLst>
              <a:ext uri="{FF2B5EF4-FFF2-40B4-BE49-F238E27FC236}">
                <a16:creationId xmlns:a16="http://schemas.microsoft.com/office/drawing/2014/main" id="{286960AA-C323-4642-BA60-E19D54F2B1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551" y="0"/>
            <a:ext cx="12266177" cy="5868139"/>
          </a:xfrm>
        </p:spPr>
      </p:pic>
    </p:spTree>
    <p:extLst>
      <p:ext uri="{BB962C8B-B14F-4D97-AF65-F5344CB8AC3E}">
        <p14:creationId xmlns:p14="http://schemas.microsoft.com/office/powerpoint/2010/main" val="13753555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92037D-AE5F-4074-8170-95B570D3A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 descr="Immagine che contiene pietra, edificio&#10;&#10;Descrizione generata automaticamente">
            <a:extLst>
              <a:ext uri="{FF2B5EF4-FFF2-40B4-BE49-F238E27FC236}">
                <a16:creationId xmlns:a16="http://schemas.microsoft.com/office/drawing/2014/main" id="{DDAB9B32-13F0-4937-91E3-68F63D577B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886" y="-15006"/>
            <a:ext cx="4187973" cy="6873006"/>
          </a:xfrm>
        </p:spPr>
      </p:pic>
      <p:pic>
        <p:nvPicPr>
          <p:cNvPr id="7" name="Immagine 6" descr="Immagine che contiene tappeto, tessuto&#10;&#10;Descrizione generata automaticamente">
            <a:extLst>
              <a:ext uri="{FF2B5EF4-FFF2-40B4-BE49-F238E27FC236}">
                <a16:creationId xmlns:a16="http://schemas.microsoft.com/office/drawing/2014/main" id="{45C2EF38-44C7-4B17-BE5A-1760AD5130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8554" y="76247"/>
            <a:ext cx="4187973" cy="6753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5803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97A4DCA-8CF0-41C0-83F1-D545337CE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8B0864F3-3D27-4DD1-B5AE-D2FAC004AC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55" y="97654"/>
            <a:ext cx="12129620" cy="5708056"/>
          </a:xfrm>
        </p:spPr>
      </p:pic>
    </p:spTree>
    <p:extLst>
      <p:ext uri="{BB962C8B-B14F-4D97-AF65-F5344CB8AC3E}">
        <p14:creationId xmlns:p14="http://schemas.microsoft.com/office/powerpoint/2010/main" val="3383014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54</TotalTime>
  <Words>30</Words>
  <Application>Microsoft Office PowerPoint</Application>
  <PresentationFormat>Widescreen</PresentationFormat>
  <Paragraphs>7</Paragraphs>
  <Slides>7</Slides>
  <Notes>0</Notes>
  <HiddenSlides>0</HiddenSlides>
  <MMClips>4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Fulvio Cervini</dc:creator>
  <cp:lastModifiedBy>Fulvio Cervini</cp:lastModifiedBy>
  <cp:revision>4</cp:revision>
  <dcterms:created xsi:type="dcterms:W3CDTF">2020-03-19T11:11:01Z</dcterms:created>
  <dcterms:modified xsi:type="dcterms:W3CDTF">2020-03-19T17:32:51Z</dcterms:modified>
</cp:coreProperties>
</file>