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857-EDE4-4AAD-8E21-DDCD78CFA98E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098D-7D5B-4475-805C-543B0709F1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06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857-EDE4-4AAD-8E21-DDCD78CFA98E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098D-7D5B-4475-805C-543B0709F1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2791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857-EDE4-4AAD-8E21-DDCD78CFA98E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098D-7D5B-4475-805C-543B0709F1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14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857-EDE4-4AAD-8E21-DDCD78CFA98E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098D-7D5B-4475-805C-543B0709F1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800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857-EDE4-4AAD-8E21-DDCD78CFA98E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098D-7D5B-4475-805C-543B0709F1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3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857-EDE4-4AAD-8E21-DDCD78CFA98E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098D-7D5B-4475-805C-543B0709F1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271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857-EDE4-4AAD-8E21-DDCD78CFA98E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098D-7D5B-4475-805C-543B0709F1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707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857-EDE4-4AAD-8E21-DDCD78CFA98E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098D-7D5B-4475-805C-543B0709F1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7526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857-EDE4-4AAD-8E21-DDCD78CFA98E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098D-7D5B-4475-805C-543B0709F1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621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857-EDE4-4AAD-8E21-DDCD78CFA98E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098D-7D5B-4475-805C-543B0709F1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93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857-EDE4-4AAD-8E21-DDCD78CFA98E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098D-7D5B-4475-805C-543B0709F1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9474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09857-EDE4-4AAD-8E21-DDCD78CFA98E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F098D-7D5B-4475-805C-543B0709F1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03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0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2020-05-15T05:21:23Z</dcterms:created>
  <dcterms:modified xsi:type="dcterms:W3CDTF">2020-05-15T05:45:11Z</dcterms:modified>
</cp:coreProperties>
</file>