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427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10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91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41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14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64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38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10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62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63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1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B6803-82FE-4FB1-940B-FC4586052FFC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3BB81-5BD0-4CEB-A027-9C067233A7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1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2020-05-29T04:15:17Z</dcterms:created>
  <dcterms:modified xsi:type="dcterms:W3CDTF">2020-05-29T04:28:41Z</dcterms:modified>
</cp:coreProperties>
</file>