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09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61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88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95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9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04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71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81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54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96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27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96A42-0548-4977-8E16-0993D69A878C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C8AAF-2586-436F-B825-0B1B27D99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93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7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2020-03-27T07:12:28Z</dcterms:created>
  <dcterms:modified xsi:type="dcterms:W3CDTF">2020-03-27T07:16:00Z</dcterms:modified>
</cp:coreProperties>
</file>