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49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1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4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0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9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8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32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25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51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2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86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431F9-77E8-440A-8DC5-18188E3791A0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532A-A6D9-4420-B219-D2C6A7AF6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31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Sorace</dc:creator>
  <cp:lastModifiedBy>Alessandra Sorace</cp:lastModifiedBy>
  <cp:revision>1</cp:revision>
  <dcterms:created xsi:type="dcterms:W3CDTF">2020-05-02T06:22:56Z</dcterms:created>
  <dcterms:modified xsi:type="dcterms:W3CDTF">2020-05-02T06:23:31Z</dcterms:modified>
</cp:coreProperties>
</file>