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3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445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140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35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18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351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3822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198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096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453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5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8215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0A2A2-C0ED-4B0E-AB45-14CA7CE125DA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FC490-90B7-49D8-952E-B07B76B1B1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8305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0E8F4-AC98-4B33-96C1-8DE00E77B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quotidiano&#10;&#10;Descrizione generata automaticamente">
            <a:extLst>
              <a:ext uri="{FF2B5EF4-FFF2-40B4-BE49-F238E27FC236}">
                <a16:creationId xmlns:a16="http://schemas.microsoft.com/office/drawing/2014/main" id="{EA18A6B7-9846-4F05-852F-43710F22C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690465"/>
            <a:ext cx="2801081" cy="4851919"/>
          </a:xfrm>
        </p:spPr>
      </p:pic>
      <p:pic>
        <p:nvPicPr>
          <p:cNvPr id="7" name="Immagine 6" descr="Immagine che contiene interni, diverso, sedendo, schermo&#10;&#10;Descrizione generata automaticamente">
            <a:extLst>
              <a:ext uri="{FF2B5EF4-FFF2-40B4-BE49-F238E27FC236}">
                <a16:creationId xmlns:a16="http://schemas.microsoft.com/office/drawing/2014/main" id="{283D2B0B-D03F-4CEA-9EAB-522E2D46E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87" y="35146"/>
            <a:ext cx="4991204" cy="680800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4D4403-B9A3-4FE3-B2B6-255703149B97}"/>
              </a:ext>
            </a:extLst>
          </p:cNvPr>
          <p:cNvSpPr txBox="1"/>
          <p:nvPr/>
        </p:nvSpPr>
        <p:spPr>
          <a:xfrm>
            <a:off x="10067731" y="4441371"/>
            <a:ext cx="1939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Treviri, Cattedrale,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Tesoro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D4D29E4-97DF-479C-858F-28C8FA655F98}"/>
              </a:ext>
            </a:extLst>
          </p:cNvPr>
          <p:cNvSpPr txBox="1"/>
          <p:nvPr/>
        </p:nvSpPr>
        <p:spPr>
          <a:xfrm>
            <a:off x="242596" y="5766934"/>
            <a:ext cx="4044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Vienna,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Nationalbibliothek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Theophilus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Schedula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diversarum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artium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814590-338B-4EA4-8994-85ABFD07F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313"/>
    </mc:Choice>
    <mc:Fallback xmlns="">
      <p:transition spd="slow" advTm="732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427AEF-22E5-4A5D-9A4A-87163C005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524BE504-C2B0-42D0-9E36-008588873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361" y="0"/>
            <a:ext cx="4782605" cy="2789853"/>
          </a:xfrm>
        </p:spPr>
      </p:pic>
      <p:pic>
        <p:nvPicPr>
          <p:cNvPr id="7" name="Immagine 6" descr="Immagine che contiene toeletta, cibo, lozione&#10;&#10;Descrizione generata automaticamente">
            <a:extLst>
              <a:ext uri="{FF2B5EF4-FFF2-40B4-BE49-F238E27FC236}">
                <a16:creationId xmlns:a16="http://schemas.microsoft.com/office/drawing/2014/main" id="{EA9E7201-743A-494A-BEC0-E7A160A06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9" y="3154978"/>
            <a:ext cx="2243324" cy="3242332"/>
          </a:xfrm>
          <a:prstGeom prst="rect">
            <a:avLst/>
          </a:prstGeom>
        </p:spPr>
      </p:pic>
      <p:pic>
        <p:nvPicPr>
          <p:cNvPr id="9" name="Immagine 8" descr="Immagine che contiene persona, donna, sedendo, racchetta&#10;&#10;Descrizione generata automaticamente">
            <a:extLst>
              <a:ext uri="{FF2B5EF4-FFF2-40B4-BE49-F238E27FC236}">
                <a16:creationId xmlns:a16="http://schemas.microsoft.com/office/drawing/2014/main" id="{B673ABA4-2DE2-4B77-B6CE-16E7DF469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58" y="-17916"/>
            <a:ext cx="4158342" cy="5943611"/>
          </a:xfrm>
          <a:prstGeom prst="rect">
            <a:avLst/>
          </a:prstGeom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D30FAA68-870E-4938-8BD0-CD0E48DC3C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69" y="46179"/>
            <a:ext cx="1918786" cy="2759291"/>
          </a:xfrm>
          <a:prstGeom prst="rect">
            <a:avLst/>
          </a:prstGeom>
        </p:spPr>
      </p:pic>
      <p:pic>
        <p:nvPicPr>
          <p:cNvPr id="13" name="Immagine 12" descr="Immagine che contiene fotografia&#10;&#10;Descrizione generata automaticamente">
            <a:extLst>
              <a:ext uri="{FF2B5EF4-FFF2-40B4-BE49-F238E27FC236}">
                <a16:creationId xmlns:a16="http://schemas.microsoft.com/office/drawing/2014/main" id="{3B89C474-1D35-4EA0-AB87-7BBD8F1423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94" y="3188511"/>
            <a:ext cx="2294291" cy="32087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392E20D-2AB2-4A62-B222-FFF4F55194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4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596"/>
    </mc:Choice>
    <mc:Fallback>
      <p:transition spd="slow" advTm="39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</TotalTime>
  <Words>13</Words>
  <Application>Microsoft Office PowerPoint</Application>
  <PresentationFormat>Widescreen</PresentationFormat>
  <Paragraphs>4</Paragraphs>
  <Slides>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Office Theme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Fulvio Cervini</dc:creator>
  <cp:lastModifiedBy>Fulvio Cervini</cp:lastModifiedBy>
  <cp:revision>10</cp:revision>
  <dcterms:created xsi:type="dcterms:W3CDTF">2020-03-16T10:32:12Z</dcterms:created>
  <dcterms:modified xsi:type="dcterms:W3CDTF">2020-03-19T16:11:43Z</dcterms:modified>
</cp:coreProperties>
</file>