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92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84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78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8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89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97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32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56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7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26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0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BAEEA-9CBF-4442-B9F1-A00F29DFC5A8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B6BB8-0BE7-4C51-B65A-24E00DA02B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60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2020-03-24T07:31:48Z</dcterms:created>
  <dcterms:modified xsi:type="dcterms:W3CDTF">2020-03-24T07:48:49Z</dcterms:modified>
</cp:coreProperties>
</file>