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"/>
  </p:notesMasterIdLst>
  <p:sldIdLst>
    <p:sldId id="575" r:id="rId2"/>
    <p:sldId id="618" r:id="rId3"/>
    <p:sldId id="620" r:id="rId4"/>
    <p:sldId id="621" r:id="rId5"/>
    <p:sldId id="580" r:id="rId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591F5EE8-4DC1-48D9-91DB-DCB514F751E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116C53D-FA5D-48C7-AC4D-AAB2C1FD658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518E83-33F3-4859-BE7D-2106005CC70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515AC1-DB7A-4A47-86E7-DAA127E6B56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CA85BE-1B32-4D1E-B899-5BCC7F850F9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B370F-3F36-4BCB-99BC-D782C46EE4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5374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CF6728-E73F-4BA4-B517-B3E0B6B8BAA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18CB4-464E-4FB8-8B4C-EF0DC35B5C0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CC4357-7B53-44F0-A032-8C5EDE9550F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F7DF2-F14D-40AC-A3F6-E11A4BF0AA8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854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7515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75151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861D10-C96B-46C2-B847-E849529BE07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DA8E9-E901-4297-88A4-40D17D8B8CF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C20720-3792-443D-B3AC-EB0C672EECD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7B8DD-91F4-4A46-A994-145F73B2E5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821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A096DC-24C0-4FF3-B1F3-5F86C7F8D6F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68FA65-7A81-42F3-B118-C0E21E2305D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7670B2-C252-40C0-9D72-73BD418762E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5D0BB-A109-4C35-8359-71357B41729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63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463550"/>
            <a:ext cx="7770813" cy="57515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BEA7D0D-22AD-4326-8C2F-524889D15D1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5AE57E-366A-4E45-AA68-EC1F5E2DE5D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7FB0B7-574D-43B5-ACBA-FB036C99296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D9718-DE4A-4BB0-8DD3-20397E2536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1404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159337-9F44-436E-B84F-0D3A6D09C5C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AFE260-A2F1-4E67-AD3F-6CC3617E9BC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51B7C4-5037-43C2-8A30-1A1F38DF8B6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76E4D-FE0B-4295-85BF-50DFE0BF59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21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E9DFB8-7802-4B99-97F5-07DDC192720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505F86-7202-4C21-B125-9232B64D602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40D1F-4D5B-4C72-B304-6E9EA16488A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C692F-895B-4D64-A306-3E50E62EA0E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68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9266620-27AE-4654-A92C-109DC44CDA4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CFC1269-6E3D-46E5-8FF4-F3774EB4614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4F0B310-3594-4CE0-9466-DA4A92C91F8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81FD4-88AA-4D3B-87E4-397880E4CF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68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2067FBD-9DF2-487A-9ED2-84BE528D4E0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FD6FEC7-4C2A-483B-94F6-D06C2ED9D8C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279C681-2384-4281-BFCD-9B7548CCAD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E6580-8CBF-41E5-855B-B22EE93B35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375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5516A69-9C26-45CB-A2D5-2E9FF448B86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E89103-0B35-4FE4-A616-FE86BB2AE63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024E89-3398-4A28-A5B7-4ECE1191B9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F9F8F-F9A9-422F-A6D0-F7F74C45D3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117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4447174-ED81-4F17-BCEE-1C964163071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666A87D-2DD2-4A8F-ADE5-A4331239055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DFDC1B-81D2-486F-8069-016014D01ED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6ACE9-E0BB-4F42-9F2C-1B7D07BAB7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604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0DAD182-3ECD-4BF5-83EB-7F64527DC84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070253-67B7-47C3-B591-304E7026587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93B75CB-6D87-4628-B7D3-128D3E8E65A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D6BB8-2FF0-4825-B78A-7AF6204457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7928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BAA32F1-30BB-48AA-82E9-8B1297C2207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230C611-9065-44D4-A8CB-269D9C5E83E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FB32FAB-6C17-4A94-B73E-1028F625B55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98837-BD77-4FA1-B27C-071A0CB968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89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8FD7A6F3-F21C-4C5C-A1E2-A4B19FAE7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A3221508-7AE6-408C-9983-316CA2278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6F52557-3A4A-4CCE-A09B-88390C82FD8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66CA1BA-438C-447F-909C-B2859B0C928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DFCBDE-D471-4E31-A8BE-487491AB21F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98484E1-F05B-44C1-9514-29185DBDB8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Segnaposto contenuto 3">
            <a:extLst>
              <a:ext uri="{FF2B5EF4-FFF2-40B4-BE49-F238E27FC236}">
                <a16:creationId xmlns:a16="http://schemas.microsoft.com/office/drawing/2014/main" id="{5831EAE0-B848-4675-9747-FE2BE961AE8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975" y="333375"/>
            <a:ext cx="6721222" cy="503984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21A00C-7A53-426E-9F29-51BAB599F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C9ED7C-C0CF-4BED-8934-4CEB530CF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1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>
            <a:extLst>
              <a:ext uri="{FF2B5EF4-FFF2-40B4-BE49-F238E27FC236}">
                <a16:creationId xmlns:a16="http://schemas.microsoft.com/office/drawing/2014/main" id="{5C01FC1A-C9AE-46E7-B504-CCFD3E9FB98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 lIns="90000" tIns="46800" rIns="90000" bIns="46800"/>
          <a:lstStyle/>
          <a:p>
            <a:pPr defTabSz="449263"/>
            <a:endParaRPr lang="it-IT" altLang="it-IT"/>
          </a:p>
        </p:txBody>
      </p:sp>
      <p:pic>
        <p:nvPicPr>
          <p:cNvPr id="54275" name="Picture 2" descr="N:\Medioevo disarmato\Tapisserie-de-Bayeux-3.jpg">
            <a:extLst>
              <a:ext uri="{FF2B5EF4-FFF2-40B4-BE49-F238E27FC236}">
                <a16:creationId xmlns:a16="http://schemas.microsoft.com/office/drawing/2014/main" id="{93D772F4-DD56-49BB-9BD4-A027D9614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7585075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CasellaDiTesto 3">
            <a:extLst>
              <a:ext uri="{FF2B5EF4-FFF2-40B4-BE49-F238E27FC236}">
                <a16:creationId xmlns:a16="http://schemas.microsoft.com/office/drawing/2014/main" id="{D4DA5BFC-3242-44BC-922A-A016589E9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37288"/>
            <a:ext cx="324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>
                <a:solidFill>
                  <a:schemeClr val="bg1"/>
                </a:solidFill>
              </a:rPr>
              <a:t>Bayeux, Musée de la Tapisserie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4Bayeux4">
            <a:extLst>
              <a:ext uri="{FF2B5EF4-FFF2-40B4-BE49-F238E27FC236}">
                <a16:creationId xmlns:a16="http://schemas.microsoft.com/office/drawing/2014/main" id="{C574BBD1-3DE5-4943-AF14-8A5DF3DF51C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525"/>
            <a:ext cx="9144000" cy="66865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01EB163-0A87-45B3-9E0C-45CE97DA67AD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7347" name="Picture 3" descr="ART161063">
            <a:extLst>
              <a:ext uri="{FF2B5EF4-FFF2-40B4-BE49-F238E27FC236}">
                <a16:creationId xmlns:a16="http://schemas.microsoft.com/office/drawing/2014/main" id="{A527E104-E03C-4C0A-8A85-B4E4EC49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00"/>
            <a:ext cx="8642350" cy="67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280E05E-A3A0-401E-A34E-3846ED1F3E6C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9599"/>
            <a:ext cx="8277101" cy="6049389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AC4041-7A4A-4A36-BB63-A3B3CB841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6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329"/>
    </mc:Choice>
    <mc:Fallback>
      <p:transition spd="slow" advTm="207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6</Words>
  <Application>Microsoft Office PowerPoint</Application>
  <PresentationFormat>Presentazione su schermo (4:3)</PresentationFormat>
  <Paragraphs>1</Paragraphs>
  <Slides>5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7" baseType="lpstr"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Fulvio Cervini</cp:lastModifiedBy>
  <cp:revision>55</cp:revision>
  <cp:lastPrinted>1601-01-01T00:00:00Z</cp:lastPrinted>
  <dcterms:created xsi:type="dcterms:W3CDTF">1601-01-01T00:00:00Z</dcterms:created>
  <dcterms:modified xsi:type="dcterms:W3CDTF">2020-03-11T11:38:04Z</dcterms:modified>
</cp:coreProperties>
</file>