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78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30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51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45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61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85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04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19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0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65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54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ABD2E-E6B1-4F47-BE2F-A4300C5BE91E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7AC41-775A-4BA9-B7A1-F97B40D7FC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718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2020-05-16T06:04:25Z</dcterms:created>
  <dcterms:modified xsi:type="dcterms:W3CDTF">2020-05-16T06:26:48Z</dcterms:modified>
</cp:coreProperties>
</file>