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7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03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53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97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31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96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81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60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20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232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51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D17C0-02B0-4765-964E-11708392AF17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6B151-0CC7-4100-9013-53AB08440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15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6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2020-03-20T06:49:41Z</dcterms:created>
  <dcterms:modified xsi:type="dcterms:W3CDTF">2020-03-20T07:11:32Z</dcterms:modified>
</cp:coreProperties>
</file>