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nton"/>
      <p:regular r:id="rId19"/>
    </p:embeddedFont>
    <p:embeddedFont>
      <p:font typeface="Barlow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regular.fntdata"/><Relationship Id="rId11" Type="http://schemas.openxmlformats.org/officeDocument/2006/relationships/slide" Target="slides/slide6.xml"/><Relationship Id="rId22" Type="http://schemas.openxmlformats.org/officeDocument/2006/relationships/font" Target="fonts/Barlow-italic.fntdata"/><Relationship Id="rId10" Type="http://schemas.openxmlformats.org/officeDocument/2006/relationships/slide" Target="slides/slide5.xml"/><Relationship Id="rId21" Type="http://schemas.openxmlformats.org/officeDocument/2006/relationships/font" Target="fonts/Barlow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Barlow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nton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59140356c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59140356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819515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819515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581951560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581951560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59140356c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59140356c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07e02ec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07e02ec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07e02ec8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07e02ec8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09862ef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09862ef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581951560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581951560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07e02ec8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07e02ec8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581951560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581951560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59140356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59140356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581951560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581951560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6" y="0"/>
            <a:ext cx="90665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475" y="2182275"/>
            <a:ext cx="315277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4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63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099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621500" y="1843100"/>
            <a:ext cx="1082400" cy="203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6175" y="1767025"/>
            <a:ext cx="17028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ED4AF"/>
                </a:solidFill>
                <a:latin typeface="Barlow"/>
                <a:ea typeface="Barlow"/>
                <a:cs typeface="Barlow"/>
                <a:sym typeface="Barlow"/>
              </a:rPr>
              <a:t>Data about  Italy</a:t>
            </a:r>
            <a:endParaRPr sz="1200">
              <a:solidFill>
                <a:srgbClr val="3ED4A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11739" l="18646" r="25104" t="31574"/>
          <a:stretch/>
        </p:blipFill>
        <p:spPr>
          <a:xfrm>
            <a:off x="0" y="0"/>
            <a:ext cx="9144001" cy="518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22274" l="9639" r="15166" t="34623"/>
          <a:stretch/>
        </p:blipFill>
        <p:spPr>
          <a:xfrm>
            <a:off x="470050" y="2041275"/>
            <a:ext cx="6875901" cy="22158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71500" y="589350"/>
            <a:ext cx="35040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471500" y="589350"/>
            <a:ext cx="3504000" cy="60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471500" y="589350"/>
            <a:ext cx="3504000" cy="600000"/>
          </a:xfrm>
          <a:prstGeom prst="rect">
            <a:avLst/>
          </a:prstGeom>
          <a:solidFill>
            <a:srgbClr val="3ED4AF"/>
          </a:solidFill>
          <a:ln cap="flat" cmpd="sng" w="9525">
            <a:solidFill>
              <a:srgbClr val="3ED4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Data about Italy </a:t>
            </a:r>
            <a:endParaRPr sz="3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48"/>
            <a:ext cx="9144000" cy="513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17664" l="18828" r="30613" t="31545"/>
          <a:stretch/>
        </p:blipFill>
        <p:spPr>
          <a:xfrm>
            <a:off x="18700" y="0"/>
            <a:ext cx="91065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0"/>
            <a:ext cx="9144001" cy="514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4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 b="6573" l="14923" r="7832" t="15996"/>
          <a:stretch/>
        </p:blipFill>
        <p:spPr>
          <a:xfrm>
            <a:off x="0" y="0"/>
            <a:ext cx="9144001" cy="515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