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AF07-A0D5-48D6-8930-4D46C2A95D80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27CB-AD16-435A-BD9C-822E9C107F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1788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AF07-A0D5-48D6-8930-4D46C2A95D80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27CB-AD16-435A-BD9C-822E9C107F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2621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AF07-A0D5-48D6-8930-4D46C2A95D80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27CB-AD16-435A-BD9C-822E9C107F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8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AF07-A0D5-48D6-8930-4D46C2A95D80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27CB-AD16-435A-BD9C-822E9C107F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6992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AF07-A0D5-48D6-8930-4D46C2A95D80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27CB-AD16-435A-BD9C-822E9C107F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316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AF07-A0D5-48D6-8930-4D46C2A95D80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27CB-AD16-435A-BD9C-822E9C107F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849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AF07-A0D5-48D6-8930-4D46C2A95D80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27CB-AD16-435A-BD9C-822E9C107F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4797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AF07-A0D5-48D6-8930-4D46C2A95D80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27CB-AD16-435A-BD9C-822E9C107F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8734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AF07-A0D5-48D6-8930-4D46C2A95D80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27CB-AD16-435A-BD9C-822E9C107F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9547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AF07-A0D5-48D6-8930-4D46C2A95D80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27CB-AD16-435A-BD9C-822E9C107F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1630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AF07-A0D5-48D6-8930-4D46C2A95D80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C27CB-AD16-435A-BD9C-822E9C107F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6257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1AF07-A0D5-48D6-8930-4D46C2A95D80}" type="datetimeFigureOut">
              <a:rPr lang="it-IT" smtClean="0"/>
              <a:t>07/04/2020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C27CB-AD16-435A-BD9C-822E9C107F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66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8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2020-04-07T06:21:06Z</dcterms:created>
  <dcterms:modified xsi:type="dcterms:W3CDTF">2020-04-07T06:25:43Z</dcterms:modified>
</cp:coreProperties>
</file>