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14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93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01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16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25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47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09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6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15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36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85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71473-C852-45D4-8C34-E6CA0C19ED6A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3C41-9EE5-4357-BA76-FBEBAE97DF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96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2020-05-15T05:54:27Z</dcterms:created>
  <dcterms:modified xsi:type="dcterms:W3CDTF">2020-05-15T06:16:02Z</dcterms:modified>
</cp:coreProperties>
</file>