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265" r:id="rId4"/>
    <p:sldId id="266" r:id="rId5"/>
    <p:sldId id="267" r:id="rId6"/>
    <p:sldId id="268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17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03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10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389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6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70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26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882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71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5069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6736D-FA79-477B-AF63-6935A2BDA78B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E3FD0-221D-43AC-B915-6003ECDC35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510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hyperlink" Target="http://www.treccani.it/enciclopedia/dent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ACF8C1-4FD6-44EF-98C5-B817B36DC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avolo, coperto, gruppo, molti&#10;&#10;Descrizione generata automaticamente">
            <a:extLst>
              <a:ext uri="{FF2B5EF4-FFF2-40B4-BE49-F238E27FC236}">
                <a16:creationId xmlns:a16="http://schemas.microsoft.com/office/drawing/2014/main" id="{1750C05F-D2A9-4ABF-BDDA-D74CA98AB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" y="0"/>
            <a:ext cx="10443655" cy="68580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1CF7B6-D51E-4390-8D23-A8DFD4171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5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11"/>
    </mc:Choice>
    <mc:Fallback>
      <p:transition spd="slow" advTm="53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D8CF95-AFA5-4281-A452-386F39D8C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75E8B02-A4C4-4191-91C6-6CCABE3BD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18085" y="-36584"/>
            <a:ext cx="4496998" cy="68945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E74B8AC-32C1-4365-98D3-3E8F5EC94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691" y="1979720"/>
            <a:ext cx="4014690" cy="121749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9E3413A-9538-47A2-9F84-52652E3CF2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550" y="16373"/>
            <a:ext cx="2404621" cy="403544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3245C04-F7C0-4C5D-B4EA-63C7425C7127}"/>
              </a:ext>
            </a:extLst>
          </p:cNvPr>
          <p:cNvSpPr txBox="1"/>
          <p:nvPr/>
        </p:nvSpPr>
        <p:spPr>
          <a:xfrm>
            <a:off x="7732450" y="4989250"/>
            <a:ext cx="214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Valentino Pace, 2019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C7FE815-D314-4FCD-B39B-B4579901E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9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036"/>
    </mc:Choice>
    <mc:Fallback>
      <p:transition spd="slow" advTm="281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61D52E-E424-453E-A1FD-6DAF9FD1B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238"/>
          </a:xfrm>
        </p:spPr>
        <p:txBody>
          <a:bodyPr>
            <a:normAutofit/>
          </a:bodyPr>
          <a:lstStyle/>
          <a:p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Enciclopedia Treccani on-line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23CB3B-8D27-4508-AFE7-70E747F40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7364"/>
            <a:ext cx="10515600" cy="4969599"/>
          </a:xfrm>
        </p:spPr>
        <p:txBody>
          <a:bodyPr>
            <a:normAutofit/>
          </a:bodyPr>
          <a:lstStyle/>
          <a:p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avorio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Forma differenziata della dentina (➔ 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dente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che costituisce le zanne degli elefanti o quelle di tricheco e d’ippopotamo o anche di mammut e mastodonte ( a. fossile). È costituito per 57-60% da sostanze minerali, principalmente fosfato tricalcico, e per 43-40% da sostanza organica. Ha densità di circa 1,92 g/cm</a:t>
            </a:r>
            <a:r>
              <a:rPr lang="it-IT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 durezza tra 2 e 2,5. È facilmente lavorabile e può assumere ottima pulitura e lucentezza. </a:t>
            </a:r>
          </a:p>
          <a:p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zanna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sanna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s. f. [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dal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longob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«dente»; cfr.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Zahn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– 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Ciascuno dei denti lunghi e sporgenti fuori dalla bocca di alcuni mammiferi, come per es. la maggior parte dei suidi, gli elefanti e i tragulidi, che se ne servono come mezzi di offesa, di difesa, o come ornamenti: 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z. dell’elefante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 denti incisivi superiori (detti anche 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marfili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 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difese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costituiti di sola dentina o avorio, ad accrescimento continuo; 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z. del cinghiale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tricheco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ferire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colpire con le z.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Pien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sanguigna schiuma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cinghial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bolle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Le larghe z.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arruota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il grifo serra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(Poliziano). 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estens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 grossi e appuntiti canini, e in genere i denti, dei grandi carnivori: 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z. del leone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lupo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dell’orso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cane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tigre addentò il cerbiatto con le z.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lion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tori entro una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mandra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salta a quello in tergo e sì gli scava Con le z. la schiena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(Leopardi)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5A7E27-ED42-4EEE-911E-B9111DC3A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4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778"/>
    </mc:Choice>
    <mc:Fallback>
      <p:transition spd="slow" advTm="230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F524ED-9E16-4E89-89C2-29555AD0F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5403"/>
          </a:xfrm>
        </p:spPr>
        <p:txBody>
          <a:bodyPr>
            <a:norm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Enciclopedia Italiana Treccani, 1930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DD3A4A-E58C-495F-9CF6-4D9625247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0528"/>
            <a:ext cx="10515600" cy="4836435"/>
          </a:xfrm>
        </p:spPr>
        <p:txBody>
          <a:bodyPr>
            <a:normAutofit/>
          </a:bodyPr>
          <a:lstStyle/>
          <a:p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AVORIO 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ivoire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marfil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Elfenbein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ingl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ivory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- Il termine italiano, come quelli francese e inglese, deriva dal latino 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ebur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quello spagnolo è originario da parola araba (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nāb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fīl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"dente d'elefante") che si ritrova ancora nel commercio, e non solo ai mercati d'origine, per indicare le zanne d'elefante (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marfili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quanto come avorio, secondo taluni, non si debba intendere che il materiale ricavato dalle difese dell'elefante, si può oggidì ammettere che il termine avorio si applichi anche a materiale ottenuto da zanne di altri animali, ed indichi quella modificazione della dentina (sostanza che costituisce i denti) che mostra linee o striature di colore leggermente diverso. Tali striature nella sezione trasversale alla lunghezza si sviluppano ad archi di cerchio, e formano delle minute losanghe o rombi curvilinei, quasi un fine reticolato, mentre nella sezione longitudinale sono disposte in modo da ricordare l'aspetto del legno di fitta ed uniforme venatura.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Commercialmente vanno sotto il nome d'avorio, oltre alle zanne d'elefante, anche quelle di mammut e di mastodonte (avorio fossile), d'ippopotamo e di tricheco e talora anche la difesa del narvalo.</a:t>
            </a: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9AAF40-791C-4089-9DCF-F7FAF51CC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9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379"/>
    </mc:Choice>
    <mc:Fallback>
      <p:transition spd="slow" advTm="331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088706-9652-4236-A4A6-0A5C37FB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21460C-061D-4FFC-BB4C-15688FD17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0315"/>
            <a:ext cx="10515600" cy="5546648"/>
          </a:xfrm>
        </p:spPr>
        <p:txBody>
          <a:bodyPr>
            <a:normAutofit fontScale="70000" lnSpcReduction="20000"/>
          </a:bodyPr>
          <a:lstStyle/>
          <a:p>
            <a:r>
              <a:rPr lang="it-IT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Avorio d'elefante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I </a:t>
            </a:r>
            <a:r>
              <a:rPr lang="it-IT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marfili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cioè le zanne o difese dell'elefante, hanno forme, dimensioni, peso, durezza ecc., che variano a seconda della provenienza. I </a:t>
            </a:r>
            <a:r>
              <a:rPr lang="it-IT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marfili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d'Asia sono meno curvi e assai più piccoli di quelli d'Africa; si noti che in questo continente dànno avorio anche le femmine d'elefante, mentre in Asia esse sono di regola sprovviste di difese: i maschi hanno zanne più grandi e le migliori sono quelle di esemplari bene sviluppati adulti, non vecchi.</a:t>
            </a:r>
          </a:p>
          <a:p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 </a:t>
            </a:r>
            <a:r>
              <a:rPr lang="it-IT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marfilo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distinguono: punta, </a:t>
            </a:r>
            <a:r>
              <a:rPr lang="it-IT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sboccola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cuore.</a:t>
            </a:r>
          </a:p>
          <a:p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 </a:t>
            </a:r>
            <a:r>
              <a:rPr lang="it-IT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sboccola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 cavità alla base della zanna, è più profonda ed ampia quanto maggiore è l'età dell'elefante; essa si prolunga in un canale sottile, detto </a:t>
            </a:r>
            <a:r>
              <a:rPr lang="it-IT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cuore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che giunge sino alla </a:t>
            </a:r>
            <a:r>
              <a:rPr lang="it-IT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punta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talora rendendosi impercettibile; ove sia molto visibile non è possibile utilizzare l'avorio per farne, ad es., palle da bigliardo. Si chiamano vuoti i </a:t>
            </a:r>
            <a:r>
              <a:rPr lang="it-IT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marfili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nei quali la </a:t>
            </a:r>
            <a:r>
              <a:rPr lang="it-IT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sboccola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supera la metà della lunghezza; </a:t>
            </a:r>
            <a:r>
              <a:rPr lang="it-IT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mezzivuoti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quando essa non raggiunge tale lunghezza; pieni quelli ove è appena accennata.</a:t>
            </a:r>
          </a:p>
          <a:p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possono ritenere zanne grosse quelle sopra i 25 kg., medie quelle fra i 18 e i 25 kg., le altre, sotto i 18 kg., sono piccole, e costituiscono la maggioranza. A differenza dei denti, le zanne non hanno la superficie coperta da smalto, tranne che alla punta; però per il resto, lo strato esterno, formato da parte ossea, è più duro, e viene detto </a:t>
            </a:r>
            <a:r>
              <a:rPr lang="it-IT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epidermide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esso deve essere eliminato per lavorare l'avorio.</a:t>
            </a:r>
          </a:p>
          <a:p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due principali tipi d'avorio sono: l'</a:t>
            </a:r>
            <a:r>
              <a:rPr lang="it-IT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avorio duro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 l'</a:t>
            </a:r>
            <a:r>
              <a:rPr lang="it-IT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avorio tenero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 generale l'avorio d'Africa è più duro di quello d'Asia; inoltre nell'africano stesso si fa distinzione anche fra il duro della parte occidentale (Guinea, Niger, Camerun, Congo, Angola) e il tenero dell'Africa orientale e settentrionale (regione dei Grandi Laghi, retroterra della Somalia, dell'Etiopia, del </a:t>
            </a:r>
            <a:r>
              <a:rPr lang="it-IT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Sudān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Egitto ecc.).</a:t>
            </a:r>
          </a:p>
          <a:p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valore della distinzione tra avorio duro e tenero è alquanto imprecisato: il duro è più difficile a lavorare, ha qualcosa del vetroso e del trasparente ed è più sensibile agli sbalzi di temperatura, incrinandosi più facilmente.</a:t>
            </a:r>
          </a:p>
          <a:p>
            <a:endParaRPr lang="it-IT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0A7D5D-017E-43D1-949D-AEAD8C4DE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3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786"/>
    </mc:Choice>
    <mc:Fallback>
      <p:transition spd="slow" advTm="169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FFE196-BF84-466B-ADB0-4DBE1FD07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483D49-92A0-49E4-8BB3-8017F7705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4501"/>
            <a:ext cx="10515600" cy="5342462"/>
          </a:xfrm>
        </p:spPr>
        <p:txBody>
          <a:bodyPr>
            <a:normAutofit fontScale="85000" lnSpcReduction="20000"/>
          </a:bodyPr>
          <a:lstStyle/>
          <a:p>
            <a:r>
              <a:rPr lang="it-IT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Mercati dell'avorio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L'Africa, dove l'elefante è selvaggio, è la grande produttrice d'avorio; si può dire che ai mercati europei e americani non perviene allo stato di materia prima (</a:t>
            </a:r>
            <a:r>
              <a:rPr lang="it-IT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marfili</a:t>
            </a:r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che l'avorio africano, anche se spedito da Bombay, poiché a questo posto fa spesso capo quello concentrato a Zanzibar, ma dato da regioni dell'Africa Orientale.</a:t>
            </a:r>
          </a:p>
          <a:p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Oltre a Zanzibar anche Mozambico, Mogadiscio e Massaua, nonché l'Egitto, sono sbocchi dell'avorio di queste zone, ma numerosi sono ora pure quelli dell'Africa Occidentale; però per il commercio europeo-americano i mercati più importanti sono quelli di Anversa e Londra. Amburgo che era andato acquistando pure notevole importanza fino alla grande guerra, dopo non l'ha più ripresa. Lo sviluppo del mercato d'Anversa, che comincia col 1888, è andato di pari passo con la valorizzazione del Congo da parte belga, naturalmente a scapito di Londra. Un altro mercato di discreta entità è Liverpool.</a:t>
            </a:r>
          </a:p>
          <a:p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Venticinque o trenta anni fa l'entità, in peso, delle vendite di avorio ad Anversa superava soltanto del 10-20% quella di Londra; dal 1922 in poi invece alla capitale inglese non si fa che un terzo o una metà di quanto si faccia ad Anversa.</a:t>
            </a:r>
          </a:p>
          <a:p>
            <a:r>
              <a:rPr lang="it-I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noti però che la quantità totale di avorio giunta sui mercati europei è andata quasi dimezzandosi dal 1880-1890 ad oggi; si è infatti scesi da 850.000 a 450.000-400.000 kg. annui, che si calcola corrispondano a 30.000 elefanti uccisi. Tanto a Londra quanto ad Anversa le vendite si fanno per asta pubblica a determinate date (una volta per trimestre per ciascun mercato).</a:t>
            </a:r>
          </a:p>
          <a:p>
            <a:endParaRPr lang="it-IT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0426851-A504-4022-9ED0-23163E95C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7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540"/>
    </mc:Choice>
    <mc:Fallback>
      <p:transition spd="slow" advTm="360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</TotalTime>
  <Words>1195</Words>
  <Application>Microsoft Office PowerPoint</Application>
  <PresentationFormat>Widescreen</PresentationFormat>
  <Paragraphs>18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Presentazione standard di PowerPoint</vt:lpstr>
      <vt:lpstr>Presentazione standard di PowerPoint</vt:lpstr>
      <vt:lpstr>Enciclopedia Treccani on-line</vt:lpstr>
      <vt:lpstr>Enciclopedia Italiana Treccani, 1930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Fulvio Cervini</dc:creator>
  <cp:lastModifiedBy>Fulvio Cervini</cp:lastModifiedBy>
  <cp:revision>5</cp:revision>
  <dcterms:created xsi:type="dcterms:W3CDTF">2020-03-12T10:56:06Z</dcterms:created>
  <dcterms:modified xsi:type="dcterms:W3CDTF">2020-03-12T14:38:49Z</dcterms:modified>
</cp:coreProperties>
</file>