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75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2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41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21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68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9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0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31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39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0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5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66CB-0F6A-4D6E-B617-5BCD249E7F29}" type="datetimeFigureOut">
              <a:rPr lang="it-IT" smtClean="0"/>
              <a:t>19/04/2020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7DE0-3668-4F53-A781-4435FD68C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13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622" y="924104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CS “Capisco. Ci sono occasioni in cui sei riuscita ad affrontare un conflitto senza lasciarti scoraggiare dal tuo intimidirti?”</a:t>
            </a:r>
          </a:p>
          <a:p>
            <a:r>
              <a:rPr lang="it-IT" dirty="0"/>
              <a:t>CL “Se ci penso bene forse sì. Con le mie amiche più care riesco a far questo perché non mi sento giudicata.”</a:t>
            </a:r>
          </a:p>
          <a:p>
            <a:r>
              <a:rPr lang="it-IT" dirty="0"/>
              <a:t>CS “Mi potresti descrivere cosa fai in quelle situazioni?”</a:t>
            </a:r>
          </a:p>
          <a:p>
            <a:r>
              <a:rPr lang="it-IT" dirty="0"/>
              <a:t>CL “Mi concentro sul fatto che a prescindere da ciò che dirò noi saremo sempre amiche e che il nostro rapporto rimarrà comunque lo stesso. Questo mi permette di riuscire a esprimere il mio punto di vista anche in situazioni di conflitto. Non mi sento minacciata con loro.”</a:t>
            </a:r>
          </a:p>
          <a:p>
            <a:r>
              <a:rPr lang="it-IT" dirty="0"/>
              <a:t>CS “Pensi che potresti provare ad attuare la stessa strategia anche con gli altri, magari iniziando con la tua famiglia? “</a:t>
            </a:r>
          </a:p>
          <a:p>
            <a:r>
              <a:rPr lang="it-IT" dirty="0"/>
              <a:t>CL “Si! Ci posso provare”</a:t>
            </a:r>
          </a:p>
          <a:p>
            <a:r>
              <a:rPr lang="it-IT" dirty="0"/>
              <a:t>CS “Ok! Allora la prossima volta cercherai di concentrarti sul fatto che a prescindere dal tuo punto di vista il rapporto che hai con le persone non cambierà per questo e lunedì mi dirai come è andata!”</a:t>
            </a:r>
          </a:p>
          <a:p>
            <a:r>
              <a:rPr lang="it-IT" dirty="0"/>
              <a:t>CL “Va bene!”</a:t>
            </a:r>
          </a:p>
          <a:p>
            <a:r>
              <a:rPr lang="it-IT" dirty="0"/>
              <a:t>CS “Per poter raggiungere il tuo obiettivo di non fuggire davanti ai conflitti e di non intimidirti, inizierai con il provare ad esprimere il tuo punto di vista senza temere le conseguenze e questo potrebbe avere come risultato una rinnovata sicurezza e forza in te.”</a:t>
            </a:r>
          </a:p>
          <a:p>
            <a:endParaRPr lang="it-IT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40"/>
    </mc:Choice>
    <mc:Fallback xmlns="">
      <p:transition spd="slow" advTm="97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3501" y="93698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 err="1"/>
              <a:t>Counselor</a:t>
            </a:r>
            <a:r>
              <a:rPr lang="it-IT" dirty="0"/>
              <a:t>: “Paola, nel decidere di affrontare i conflitti, </a:t>
            </a:r>
            <a:r>
              <a:rPr lang="it-IT" u="sng" dirty="0"/>
              <a:t>inizierai per prima cosa a formularti una tua personale idea su quanto detto dal tuo compagno </a:t>
            </a:r>
            <a:r>
              <a:rPr lang="it-IT" dirty="0"/>
              <a:t>e cercherai di capire se sei in accordo o meno con quanto detto”</a:t>
            </a:r>
          </a:p>
          <a:p>
            <a:pPr lvl="0"/>
            <a:r>
              <a:rPr lang="it-IT" dirty="0"/>
              <a:t>Cliente: “Sì proverò così”</a:t>
            </a:r>
          </a:p>
          <a:p>
            <a:pPr lvl="0"/>
            <a:r>
              <a:rPr lang="it-IT" dirty="0" err="1"/>
              <a:t>Counselor</a:t>
            </a:r>
            <a:r>
              <a:rPr lang="it-IT" dirty="0"/>
              <a:t>: “Ok, allora la prossima che ti troverai nella situazione in cui tendi a scappare rispetto ad un ipotetico scontro, cercherai di chiarirti le idee e </a:t>
            </a:r>
            <a:r>
              <a:rPr lang="it-IT" u="sng" dirty="0"/>
              <a:t>prendere una posizione tua personale rispetto a quanto detto</a:t>
            </a:r>
            <a:r>
              <a:rPr lang="it-IT" dirty="0"/>
              <a:t>, senza necessariamente comunicarla agli altri e la prossima volta mi dirai come è andata”</a:t>
            </a:r>
          </a:p>
          <a:p>
            <a:pPr lvl="0"/>
            <a:r>
              <a:rPr lang="it-IT" dirty="0"/>
              <a:t>Cliente: “Cercherò di crearmi una mia personale opinione senza scappare dalla situazione ed esimermi dal problema”</a:t>
            </a:r>
          </a:p>
          <a:p>
            <a:pPr lvl="0"/>
            <a:r>
              <a:rPr lang="it-IT" dirty="0" err="1"/>
              <a:t>Counselor</a:t>
            </a:r>
            <a:r>
              <a:rPr lang="it-IT" dirty="0"/>
              <a:t>: “Per poter raggiungere il tuo obiettivo di affrontare con determinazione i conflitti, inizierai con il provare a crearti una tua personale opinione rispetto alla questione affrontata dai tuoi compagni e questo potrebbe avere come risultato un aumento della fiducia in te stessa e in quello che senti e provi, ed una valorizzazione delle tue idee e delle tue opinioni”.</a:t>
            </a:r>
          </a:p>
          <a:p>
            <a:endParaRPr lang="it-IT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20"/>
    </mc:Choice>
    <mc:Fallback xmlns="">
      <p:transition spd="slow" advTm="72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6685" y="110440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 err="1"/>
              <a:t>Counselor</a:t>
            </a:r>
            <a:r>
              <a:rPr lang="it-IT" dirty="0"/>
              <a:t>: “Paola, rispetto al tuo sentirti intimidita nell’affrontare un conflitto, potresti provare ad aspettare qualche minuto, cercare di non evitarlo e </a:t>
            </a:r>
            <a:r>
              <a:rPr lang="it-IT" u="sng" dirty="0"/>
              <a:t>pensare di avere il diritto di dare la tua opinione</a:t>
            </a:r>
            <a:r>
              <a:rPr lang="it-IT" dirty="0"/>
              <a:t>”</a:t>
            </a:r>
          </a:p>
          <a:p>
            <a:pPr lvl="0"/>
            <a:r>
              <a:rPr lang="it-IT" dirty="0"/>
              <a:t>Cliente: “Ci ho già  provato in precedenza, ma non funziona. Evito comunque il confronto” </a:t>
            </a:r>
          </a:p>
          <a:p>
            <a:pPr lvl="0"/>
            <a:r>
              <a:rPr lang="it-IT" dirty="0" err="1"/>
              <a:t>Counselor</a:t>
            </a:r>
            <a:r>
              <a:rPr lang="it-IT" dirty="0"/>
              <a:t>: “Capisco. Ci sono stati momenti in cui, davanti ad un conflitto, sei riuscita comunque ad esprimere la tua opinione senza sentirti attaccata e giudicata?”</a:t>
            </a:r>
          </a:p>
          <a:p>
            <a:pPr lvl="0"/>
            <a:r>
              <a:rPr lang="it-IT" dirty="0"/>
              <a:t>Cliente: “si, a volte in classe quando si organizzano dei confronti, scrivo prima il mio pensiero su un foglio e, appena prima di intervenire, cerco di leggerlo e concentrarmi su quello. Poi, lo ripeto ad alta voce”</a:t>
            </a:r>
          </a:p>
          <a:p>
            <a:pPr lvl="0"/>
            <a:r>
              <a:rPr lang="it-IT" dirty="0" err="1"/>
              <a:t>Counselor</a:t>
            </a:r>
            <a:r>
              <a:rPr lang="it-IT" dirty="0"/>
              <a:t>: “Ok, per giovedì prossimo cercherai di affrontare un confronto scrivendo prima quello che pensi. Questo ti farà sentire più sicura di te mentre esponi il tuo punto di vista e ti aiuterà anche ad esprimere meglio i concetti. Questo ti farà meno intimidita dal conflitto con l’altro.”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93"/>
    </mc:Choice>
    <mc:Fallback xmlns="">
      <p:transition spd="slow" advTm="275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610</Words>
  <Application>Microsoft Office PowerPoint</Application>
  <PresentationFormat>Widescreen</PresentationFormat>
  <Paragraphs>19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RIFLESSIONI SULLE ESERCITAZIONI SUGLI ULTIMI DUE PROCESSI</dc:title>
  <dc:creator>silvia casale</dc:creator>
  <cp:lastModifiedBy>silvia casale</cp:lastModifiedBy>
  <cp:revision>18</cp:revision>
  <dcterms:created xsi:type="dcterms:W3CDTF">2020-04-18T08:47:14Z</dcterms:created>
  <dcterms:modified xsi:type="dcterms:W3CDTF">2020-04-19T16:19:28Z</dcterms:modified>
</cp:coreProperties>
</file>