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4145-D176-4211-95BA-3C540AC73233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4599-8CF0-4BEF-A7CC-F25D808EBC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69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4145-D176-4211-95BA-3C540AC73233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4599-8CF0-4BEF-A7CC-F25D808EBC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8952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4145-D176-4211-95BA-3C540AC73233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4599-8CF0-4BEF-A7CC-F25D808EBC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66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4145-D176-4211-95BA-3C540AC73233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4599-8CF0-4BEF-A7CC-F25D808EBC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5924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4145-D176-4211-95BA-3C540AC73233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4599-8CF0-4BEF-A7CC-F25D808EBC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115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4145-D176-4211-95BA-3C540AC73233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4599-8CF0-4BEF-A7CC-F25D808EBC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2656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4145-D176-4211-95BA-3C540AC73233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4599-8CF0-4BEF-A7CC-F25D808EBC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26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4145-D176-4211-95BA-3C540AC73233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4599-8CF0-4BEF-A7CC-F25D808EBC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312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4145-D176-4211-95BA-3C540AC73233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4599-8CF0-4BEF-A7CC-F25D808EBC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048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4145-D176-4211-95BA-3C540AC73233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4599-8CF0-4BEF-A7CC-F25D808EBC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3637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84145-D176-4211-95BA-3C540AC73233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C4599-8CF0-4BEF-A7CC-F25D808EBC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077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84145-D176-4211-95BA-3C540AC73233}" type="datetimeFigureOut">
              <a:rPr lang="it-IT" smtClean="0"/>
              <a:t>27/03/2020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C4599-8CF0-4BEF-A7CC-F25D808EBC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39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5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2020-03-27T06:36:07Z</dcterms:created>
  <dcterms:modified xsi:type="dcterms:W3CDTF">2020-03-27T07:02:49Z</dcterms:modified>
</cp:coreProperties>
</file>