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2022E-ACBF-4265-B911-0DCB9DF0E7FE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0410-D594-4C3F-9061-92F18F30E0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7657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2022E-ACBF-4265-B911-0DCB9DF0E7FE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0410-D594-4C3F-9061-92F18F30E0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1785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2022E-ACBF-4265-B911-0DCB9DF0E7FE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0410-D594-4C3F-9061-92F18F30E0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2835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2022E-ACBF-4265-B911-0DCB9DF0E7FE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0410-D594-4C3F-9061-92F18F30E0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2065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2022E-ACBF-4265-B911-0DCB9DF0E7FE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0410-D594-4C3F-9061-92F18F30E0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5040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2022E-ACBF-4265-B911-0DCB9DF0E7FE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0410-D594-4C3F-9061-92F18F30E0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3103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2022E-ACBF-4265-B911-0DCB9DF0E7FE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0410-D594-4C3F-9061-92F18F30E0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2627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2022E-ACBF-4265-B911-0DCB9DF0E7FE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0410-D594-4C3F-9061-92F18F30E0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2959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2022E-ACBF-4265-B911-0DCB9DF0E7FE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0410-D594-4C3F-9061-92F18F30E0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5375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2022E-ACBF-4265-B911-0DCB9DF0E7FE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0410-D594-4C3F-9061-92F18F30E0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5198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2022E-ACBF-4265-B911-0DCB9DF0E7FE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0410-D594-4C3F-9061-92F18F30E0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9843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2022E-ACBF-4265-B911-0DCB9DF0E7FE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F0410-D594-4C3F-9061-92F18F30E0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8275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1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2020-05-29T05:12:46Z</dcterms:created>
  <dcterms:modified xsi:type="dcterms:W3CDTF">2020-05-29T05:20:25Z</dcterms:modified>
</cp:coreProperties>
</file>