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7" r:id="rId2"/>
    <p:sldId id="264" r:id="rId3"/>
    <p:sldId id="265" r:id="rId4"/>
    <p:sldId id="268" r:id="rId5"/>
    <p:sldId id="266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0A2A2-C0ED-4B0E-AB45-14CA7CE125DA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FC490-90B7-49D8-952E-B07B76B1B1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4452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0A2A2-C0ED-4B0E-AB45-14CA7CE125DA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FC490-90B7-49D8-952E-B07B76B1B1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3140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0A2A2-C0ED-4B0E-AB45-14CA7CE125DA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FC490-90B7-49D8-952E-B07B76B1B1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4357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0A2A2-C0ED-4B0E-AB45-14CA7CE125DA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FC490-90B7-49D8-952E-B07B76B1B1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3185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0A2A2-C0ED-4B0E-AB45-14CA7CE125DA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FC490-90B7-49D8-952E-B07B76B1B1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3514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0A2A2-C0ED-4B0E-AB45-14CA7CE125DA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FC490-90B7-49D8-952E-B07B76B1B1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3822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0A2A2-C0ED-4B0E-AB45-14CA7CE125DA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FC490-90B7-49D8-952E-B07B76B1B1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5198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0A2A2-C0ED-4B0E-AB45-14CA7CE125DA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FC490-90B7-49D8-952E-B07B76B1B1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0096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0A2A2-C0ED-4B0E-AB45-14CA7CE125DA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FC490-90B7-49D8-952E-B07B76B1B1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6453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0A2A2-C0ED-4B0E-AB45-14CA7CE125DA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FC490-90B7-49D8-952E-B07B76B1B1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754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0A2A2-C0ED-4B0E-AB45-14CA7CE125DA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FC490-90B7-49D8-952E-B07B76B1B1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8215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50A2A2-C0ED-4B0E-AB45-14CA7CE125DA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4FC490-90B7-49D8-952E-B07B76B1B1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08305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CA71310-4D32-4866-A03D-3BF433F4F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Segnaposto contenuto 4" descr="Immagine che contiene fotografia, edificio, donna, uomo&#10;&#10;Descrizione generata automaticamente">
            <a:extLst>
              <a:ext uri="{FF2B5EF4-FFF2-40B4-BE49-F238E27FC236}">
                <a16:creationId xmlns:a16="http://schemas.microsoft.com/office/drawing/2014/main" id="{66D07C20-18E9-4306-8506-8F19BBA5BF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13" y="0"/>
            <a:ext cx="8514607" cy="6858000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DD862F6-8A57-498F-B9FF-AD31EC3A2AAD}"/>
              </a:ext>
            </a:extLst>
          </p:cNvPr>
          <p:cNvSpPr txBox="1"/>
          <p:nvPr/>
        </p:nvSpPr>
        <p:spPr>
          <a:xfrm>
            <a:off x="9017251" y="4101220"/>
            <a:ext cx="18646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Firenze, </a:t>
            </a:r>
          </a:p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Museo Nazionale </a:t>
            </a:r>
          </a:p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 Bargello</a:t>
            </a:r>
          </a:p>
          <a:p>
            <a:endParaRPr lang="it-IT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4C9EF17-6176-4A52-BFF1-EB4F9104DF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26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328"/>
    </mc:Choice>
    <mc:Fallback xmlns="">
      <p:transition spd="slow" advTm="367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8400B7-4144-42AE-BF1C-29EC0D3BC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FAC391FE-6A53-48EF-A644-856058BA75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71236" y="-1454897"/>
            <a:ext cx="7421734" cy="10331521"/>
          </a:xfr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4530402-CBFB-48DD-BABE-DDD48FE36E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94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4281"/>
    </mc:Choice>
    <mc:Fallback xmlns="">
      <p:transition spd="slow" advTm="424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5F7DA3B-44E3-4362-B98C-920BBD5E0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97F8EF47-9192-4858-B4D1-D419112FB5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37438" y="-1337439"/>
            <a:ext cx="7321381" cy="9996255"/>
          </a:xfr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62949E8-6628-4CA3-BC38-B5ECE73A78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42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2739"/>
    </mc:Choice>
    <mc:Fallback xmlns="">
      <p:transition spd="slow" advTm="4327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E466A8F-4302-489E-87AD-047901F28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Immagine che contiene scatola, sedendo, dilegno, piccolo&#10;&#10;Descrizione generata automaticamente">
            <a:extLst>
              <a:ext uri="{FF2B5EF4-FFF2-40B4-BE49-F238E27FC236}">
                <a16:creationId xmlns:a16="http://schemas.microsoft.com/office/drawing/2014/main" id="{851DB276-E2B6-4C5C-91F3-9D36D70118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12" y="10578"/>
            <a:ext cx="5478673" cy="6847421"/>
          </a:xfrm>
        </p:spPr>
      </p:pic>
      <p:pic>
        <p:nvPicPr>
          <p:cNvPr id="7" name="Immagine 6" descr="Immagine che contiene contenitore, scatola&#10;&#10;Descrizione generata automaticamente">
            <a:extLst>
              <a:ext uri="{FF2B5EF4-FFF2-40B4-BE49-F238E27FC236}">
                <a16:creationId xmlns:a16="http://schemas.microsoft.com/office/drawing/2014/main" id="{D3979D96-E9FE-4030-BDEB-8B4B22C112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497" y="1329820"/>
            <a:ext cx="4050975" cy="4680363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F7A149C-E920-4CEE-AA20-4BD33E8B14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3D73D8F-8D35-454E-AE3E-3ED3B26F6A02}"/>
              </a:ext>
            </a:extLst>
          </p:cNvPr>
          <p:cNvSpPr txBox="1"/>
          <p:nvPr/>
        </p:nvSpPr>
        <p:spPr>
          <a:xfrm>
            <a:off x="6303146" y="470517"/>
            <a:ext cx="4294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York, The Metropolitan Museum of Art</a:t>
            </a:r>
          </a:p>
        </p:txBody>
      </p:sp>
    </p:spTree>
    <p:extLst>
      <p:ext uri="{BB962C8B-B14F-4D97-AF65-F5344CB8AC3E}">
        <p14:creationId xmlns:p14="http://schemas.microsoft.com/office/powerpoint/2010/main" val="367021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057"/>
    </mc:Choice>
    <mc:Fallback xmlns="">
      <p:transition spd="slow" advTm="144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C1BC31-7541-45F0-B63E-E6E12DA11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88AC6578-9C47-4516-AB2C-3497F87B70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62132" y="-1515440"/>
            <a:ext cx="7376138" cy="10193953"/>
          </a:xfr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7B6740F-052B-4E32-B811-66906A05F5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84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486"/>
    </mc:Choice>
    <mc:Fallback xmlns="">
      <p:transition spd="slow" advTm="2564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237</TotalTime>
  <Words>14</Words>
  <Application>Microsoft Office PowerPoint</Application>
  <PresentationFormat>Widescreen</PresentationFormat>
  <Paragraphs>4</Paragraphs>
  <Slides>5</Slides>
  <Notes>0</Notes>
  <HiddenSlides>0</HiddenSlides>
  <MMClips>5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Fulvio Cervini</dc:creator>
  <cp:lastModifiedBy>Fulvio Cervini</cp:lastModifiedBy>
  <cp:revision>12</cp:revision>
  <dcterms:created xsi:type="dcterms:W3CDTF">2020-03-16T10:32:12Z</dcterms:created>
  <dcterms:modified xsi:type="dcterms:W3CDTF">2020-03-19T16:47:25Z</dcterms:modified>
</cp:coreProperties>
</file>