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32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8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17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86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40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31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26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81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32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57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61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91D44-9F02-4A6D-B03B-CBF0AE5696F3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D7051-6326-41AD-9DFA-C266247CE9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89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2020-03-13T07:09:31Z</dcterms:created>
  <dcterms:modified xsi:type="dcterms:W3CDTF">2020-03-13T07:15:21Z</dcterms:modified>
</cp:coreProperties>
</file>