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662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72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34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96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35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76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32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85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49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98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40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C8C5-D297-42BD-8070-09F9BF5FF458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63056-EDEE-4BEA-AAD6-1F9FB14834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24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9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2020-04-24T04:57:44Z</dcterms:created>
  <dcterms:modified xsi:type="dcterms:W3CDTF">2020-04-24T05:28:42Z</dcterms:modified>
</cp:coreProperties>
</file>