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425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24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03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70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74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65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86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29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82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33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99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5AA19-4133-4FC9-A876-D0F132715E3F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10C09-ECE2-4A62-99C4-748B2710B0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86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2020-04-02T05:28:31Z</dcterms:created>
  <dcterms:modified xsi:type="dcterms:W3CDTF">2020-04-02T15:35:28Z</dcterms:modified>
</cp:coreProperties>
</file>