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63" r:id="rId4"/>
    <p:sldId id="261" r:id="rId5"/>
    <p:sldId id="262" r:id="rId6"/>
    <p:sldId id="264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10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633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674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82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34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31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0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289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429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847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08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13381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47042D-0E8A-4B58-ACF6-F478DF20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edificio, fotografia, diverso, gruppo&#10;&#10;Descrizione generata automaticamente">
            <a:extLst>
              <a:ext uri="{FF2B5EF4-FFF2-40B4-BE49-F238E27FC236}">
                <a16:creationId xmlns:a16="http://schemas.microsoft.com/office/drawing/2014/main" id="{446216B4-1651-4713-A4E6-08DAD1D34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4" y="0"/>
            <a:ext cx="10015315" cy="685800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63E5F1A-2AFC-485D-AAF1-40C8470DF692}"/>
              </a:ext>
            </a:extLst>
          </p:cNvPr>
          <p:cNvSpPr txBox="1"/>
          <p:nvPr/>
        </p:nvSpPr>
        <p:spPr>
          <a:xfrm>
            <a:off x="10009131" y="4805265"/>
            <a:ext cx="3471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York,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Metropolitan 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Museum of Art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838DCC-724D-4526-AA22-BB605E253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1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881"/>
    </mc:Choice>
    <mc:Fallback xmlns="">
      <p:transition spd="slow" advTm="791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52C086-2121-4201-9DD8-AD9802A72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 descr="Immagine che contiene edificio, fotografia, diverso, gruppo&#10;&#10;Descrizione generata automaticamente">
            <a:extLst>
              <a:ext uri="{FF2B5EF4-FFF2-40B4-BE49-F238E27FC236}">
                <a16:creationId xmlns:a16="http://schemas.microsoft.com/office/drawing/2014/main" id="{1E48EA60-E267-4D0A-93D5-D26734B98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0" y="197621"/>
            <a:ext cx="4167191" cy="2853489"/>
          </a:xfrm>
        </p:spPr>
      </p:pic>
      <p:pic>
        <p:nvPicPr>
          <p:cNvPr id="7" name="Immagine 6" descr="Immagine che contiene interni, pezzo, asse, sedendo&#10;&#10;Descrizione generata automaticamente">
            <a:extLst>
              <a:ext uri="{FF2B5EF4-FFF2-40B4-BE49-F238E27FC236}">
                <a16:creationId xmlns:a16="http://schemas.microsoft.com/office/drawing/2014/main" id="{3E1034D3-F38D-49CE-809D-7B6282443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49" y="3212281"/>
            <a:ext cx="4348065" cy="291320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FB1B7FB-457B-48B7-9DD2-CAA31F504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40" y="197621"/>
            <a:ext cx="4709018" cy="592950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54EB373-E19C-40B5-B8A0-258CE7155C68}"/>
              </a:ext>
            </a:extLst>
          </p:cNvPr>
          <p:cNvSpPr txBox="1"/>
          <p:nvPr/>
        </p:nvSpPr>
        <p:spPr>
          <a:xfrm>
            <a:off x="1268963" y="6125484"/>
            <a:ext cx="626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Aperto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7.2 x 11 x 1 cm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Chiuso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7.2 x 5.2 x 1.8 cm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46944CA-A52B-44F6-828B-407EC854B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5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819"/>
    </mc:Choice>
    <mc:Fallback xmlns="">
      <p:transition spd="slow" advTm="137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C40F12-E59C-4D54-99B4-81361D0F9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7FF1F29D-074F-4E70-8410-77EFE2677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6" y="65314"/>
            <a:ext cx="9800601" cy="6427561"/>
          </a:xfrm>
        </p:spPr>
      </p:pic>
    </p:spTree>
    <p:extLst>
      <p:ext uri="{BB962C8B-B14F-4D97-AF65-F5344CB8AC3E}">
        <p14:creationId xmlns:p14="http://schemas.microsoft.com/office/powerpoint/2010/main" val="423532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24BC9B-E95E-4B15-B0EB-1699F815A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scatola, sedendo, tavolo, piccolo&#10;&#10;Descrizione generata automaticamente">
            <a:extLst>
              <a:ext uri="{FF2B5EF4-FFF2-40B4-BE49-F238E27FC236}">
                <a16:creationId xmlns:a16="http://schemas.microsoft.com/office/drawing/2014/main" id="{8ECBDF3B-F958-4D06-9959-3BC68CC1B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2" y="-993800"/>
            <a:ext cx="7360908" cy="9199899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A81759-B8C1-4F86-B37A-273829F5E8FE}"/>
              </a:ext>
            </a:extLst>
          </p:cNvPr>
          <p:cNvSpPr txBox="1"/>
          <p:nvPr/>
        </p:nvSpPr>
        <p:spPr>
          <a:xfrm>
            <a:off x="8080310" y="4105469"/>
            <a:ext cx="3301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York, 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Metropolitan Museum of Art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5D9899-8797-42C4-9673-B97D07723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5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76"/>
    </mc:Choice>
    <mc:Fallback xmlns="">
      <p:transition spd="slow" advTm="167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A19A67-D5F6-4136-A248-0185887B1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 descr="Immagine che contiene arredamento, gatto, sedendo, piccolo&#10;&#10;Descrizione generata automaticamente">
            <a:extLst>
              <a:ext uri="{FF2B5EF4-FFF2-40B4-BE49-F238E27FC236}">
                <a16:creationId xmlns:a16="http://schemas.microsoft.com/office/drawing/2014/main" id="{C6DD9574-E2DA-4367-94A5-52AD38422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63" y="246796"/>
            <a:ext cx="1643473" cy="3793359"/>
          </a:xfrm>
        </p:spPr>
      </p:pic>
      <p:pic>
        <p:nvPicPr>
          <p:cNvPr id="7" name="Immagine 6" descr="Immagine che contiene panca, scatola, letto, dilegno&#10;&#10;Descrizione generata automaticamente">
            <a:extLst>
              <a:ext uri="{FF2B5EF4-FFF2-40B4-BE49-F238E27FC236}">
                <a16:creationId xmlns:a16="http://schemas.microsoft.com/office/drawing/2014/main" id="{C4204D9C-049F-4DF6-9513-E1A617F7C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1" y="1517904"/>
            <a:ext cx="3964399" cy="2522251"/>
          </a:xfrm>
          <a:prstGeom prst="rect">
            <a:avLst/>
          </a:prstGeom>
        </p:spPr>
      </p:pic>
      <p:pic>
        <p:nvPicPr>
          <p:cNvPr id="9" name="Immagine 8" descr="Immagine che contiene fotografia, ripieno, cibo, frutta&#10;&#10;Descrizione generata automaticamente">
            <a:extLst>
              <a:ext uri="{FF2B5EF4-FFF2-40B4-BE49-F238E27FC236}">
                <a16:creationId xmlns:a16="http://schemas.microsoft.com/office/drawing/2014/main" id="{3C3E2B45-3E29-4258-8C1C-E2F00EDED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80" y="246796"/>
            <a:ext cx="5242502" cy="542760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8277672-0038-471A-8B7B-EEC60AAC25D6}"/>
              </a:ext>
            </a:extLst>
          </p:cNvPr>
          <p:cNvSpPr txBox="1"/>
          <p:nvPr/>
        </p:nvSpPr>
        <p:spPr>
          <a:xfrm>
            <a:off x="513184" y="4795935"/>
            <a:ext cx="2636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Aperto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7.2 x 8.1 x 1.2 cm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Chiuso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7.2 x 4 x 2.2 cm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8212CDF-6BCF-4820-B5CD-638CF128C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10"/>
    </mc:Choice>
    <mc:Fallback xmlns="">
      <p:transition spd="slow" advTm="158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66C657-455B-4846-A3DF-952A5508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 descr="Immagine che contiene fotografia, interni, sedendo, bianco&#10;&#10;Descrizione generata automaticamente">
            <a:extLst>
              <a:ext uri="{FF2B5EF4-FFF2-40B4-BE49-F238E27FC236}">
                <a16:creationId xmlns:a16="http://schemas.microsoft.com/office/drawing/2014/main" id="{2FE622DB-1EDF-4B90-83C6-6FEE329F6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7" y="39212"/>
            <a:ext cx="4173381" cy="6818787"/>
          </a:xfrm>
        </p:spPr>
      </p:pic>
      <p:pic>
        <p:nvPicPr>
          <p:cNvPr id="7" name="Immagine 6" descr="Immagine che contiene fotografia, interni, diverso, bianco&#10;&#10;Descrizione generata automaticamente">
            <a:extLst>
              <a:ext uri="{FF2B5EF4-FFF2-40B4-BE49-F238E27FC236}">
                <a16:creationId xmlns:a16="http://schemas.microsoft.com/office/drawing/2014/main" id="{2704C37A-57DB-417E-B6E9-7CE16BCAD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98" y="0"/>
            <a:ext cx="4173380" cy="69712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E363F6-1817-47CF-A07C-A2710F56F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5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85"/>
    </mc:Choice>
    <mc:Fallback xmlns="">
      <p:transition spd="slow" advTm="70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FC7F42-9CBE-4056-8226-EB4C4535C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74002B5-B622-4328-A757-2DF5AFCAE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9" y="-41348"/>
            <a:ext cx="7632918" cy="6899347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99A057-0591-43DB-B86F-E7AEF67DD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3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37"/>
    </mc:Choice>
    <mc:Fallback xmlns="">
      <p:transition spd="slow" advTm="6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C46678-1F23-44E5-99CF-F0FA9B25E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fotografia, tavolo, diverso, scatola&#10;&#10;Descrizione generata automaticamente">
            <a:extLst>
              <a:ext uri="{FF2B5EF4-FFF2-40B4-BE49-F238E27FC236}">
                <a16:creationId xmlns:a16="http://schemas.microsoft.com/office/drawing/2014/main" id="{07BC2A9F-EDCE-4156-AF69-01EC53832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85" y="-690465"/>
            <a:ext cx="8311151" cy="8290732"/>
          </a:xfrm>
        </p:spPr>
      </p:pic>
    </p:spTree>
    <p:extLst>
      <p:ext uri="{BB962C8B-B14F-4D97-AF65-F5344CB8AC3E}">
        <p14:creationId xmlns:p14="http://schemas.microsoft.com/office/powerpoint/2010/main" val="552811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3368FA-1E0B-4F28-ABA2-F87C97E3E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armadietto, sedendo, bianco, dilegno&#10;&#10;Descrizione generata automaticamente">
            <a:extLst>
              <a:ext uri="{FF2B5EF4-FFF2-40B4-BE49-F238E27FC236}">
                <a16:creationId xmlns:a16="http://schemas.microsoft.com/office/drawing/2014/main" id="{442A7082-2680-4B72-B2C7-DA00A573B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59" y="0"/>
            <a:ext cx="7562169" cy="68580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C40315-DC4F-4012-8271-6D4D3AA64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4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518"/>
    </mc:Choice>
    <mc:Fallback xmlns="">
      <p:transition spd="slow" advTm="244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</TotalTime>
  <Words>50</Words>
  <Application>Microsoft Office PowerPoint</Application>
  <PresentationFormat>Widescreen</PresentationFormat>
  <Paragraphs>7</Paragraphs>
  <Slides>9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Fulvio Cervini</dc:creator>
  <cp:lastModifiedBy>Fulvio Cervini</cp:lastModifiedBy>
  <cp:revision>8</cp:revision>
  <dcterms:created xsi:type="dcterms:W3CDTF">2020-03-13T18:56:00Z</dcterms:created>
  <dcterms:modified xsi:type="dcterms:W3CDTF">2020-03-15T10:03:40Z</dcterms:modified>
</cp:coreProperties>
</file>