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0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56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45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98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60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2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02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1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95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7BD3-C39E-4250-B267-9078DB29FA1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623FF-76C5-4973-9BA6-C987003917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52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2020-05-29T05:29:35Z</dcterms:created>
  <dcterms:modified xsi:type="dcterms:W3CDTF">2020-05-29T05:45:39Z</dcterms:modified>
</cp:coreProperties>
</file>