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4" r:id="rId4"/>
    <p:sldId id="263" r:id="rId5"/>
    <p:sldId id="261" r:id="rId6"/>
    <p:sldId id="260" r:id="rId7"/>
    <p:sldId id="259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/>
    <p:restoredTop sz="94570"/>
  </p:normalViewPr>
  <p:slideViewPr>
    <p:cSldViewPr snapToGrid="0" snapToObjects="1">
      <p:cViewPr varScale="1">
        <p:scale>
          <a:sx n="84" d="100"/>
          <a:sy n="84" d="100"/>
        </p:scale>
        <p:origin x="-1000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0FA8-4647-114C-9ED1-73BB62E4B1FE}" type="datetimeFigureOut">
              <a:rPr lang="it-IT" smtClean="0"/>
              <a:t>04/11/18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E1D0-8F25-074C-9ABE-66517F8C403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5093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0FA8-4647-114C-9ED1-73BB62E4B1FE}" type="datetimeFigureOut">
              <a:rPr lang="it-IT" smtClean="0"/>
              <a:t>04/11/18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E1D0-8F25-074C-9ABE-66517F8C403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27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0FA8-4647-114C-9ED1-73BB62E4B1FE}" type="datetimeFigureOut">
              <a:rPr lang="it-IT" smtClean="0"/>
              <a:t>04/11/18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E1D0-8F25-074C-9ABE-66517F8C403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1511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0FA8-4647-114C-9ED1-73BB62E4B1FE}" type="datetimeFigureOut">
              <a:rPr lang="it-IT" smtClean="0"/>
              <a:t>04/11/18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E1D0-8F25-074C-9ABE-66517F8C403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084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0FA8-4647-114C-9ED1-73BB62E4B1FE}" type="datetimeFigureOut">
              <a:rPr lang="it-IT" smtClean="0"/>
              <a:t>04/11/18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E1D0-8F25-074C-9ABE-66517F8C403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8275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0FA8-4647-114C-9ED1-73BB62E4B1FE}" type="datetimeFigureOut">
              <a:rPr lang="it-IT" smtClean="0"/>
              <a:t>04/11/18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E1D0-8F25-074C-9ABE-66517F8C403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9245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0FA8-4647-114C-9ED1-73BB62E4B1FE}" type="datetimeFigureOut">
              <a:rPr lang="it-IT" smtClean="0"/>
              <a:t>04/11/18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E1D0-8F25-074C-9ABE-66517F8C403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0095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0FA8-4647-114C-9ED1-73BB62E4B1FE}" type="datetimeFigureOut">
              <a:rPr lang="it-IT" smtClean="0"/>
              <a:t>04/11/18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E1D0-8F25-074C-9ABE-66517F8C403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6056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0FA8-4647-114C-9ED1-73BB62E4B1FE}" type="datetimeFigureOut">
              <a:rPr lang="it-IT" smtClean="0"/>
              <a:t>04/11/18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E1D0-8F25-074C-9ABE-66517F8C403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6324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0FA8-4647-114C-9ED1-73BB62E4B1FE}" type="datetimeFigureOut">
              <a:rPr lang="it-IT" smtClean="0"/>
              <a:t>04/11/18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E1D0-8F25-074C-9ABE-66517F8C403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3197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0FA8-4647-114C-9ED1-73BB62E4B1FE}" type="datetimeFigureOut">
              <a:rPr lang="it-IT" smtClean="0"/>
              <a:t>04/11/18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E1D0-8F25-074C-9ABE-66517F8C403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5804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00FA8-4647-114C-9ED1-73BB62E4B1FE}" type="datetimeFigureOut">
              <a:rPr lang="it-IT" smtClean="0"/>
              <a:t>04/11/18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BE1D0-8F25-074C-9ABE-66517F8C403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3790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err="1" smtClean="0"/>
              <a:t>Questionnaire</a:t>
            </a:r>
            <a:r>
              <a:rPr lang="it-IT" b="1" dirty="0" smtClean="0"/>
              <a:t> 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Methodology</a:t>
            </a:r>
            <a:r>
              <a:rPr lang="it-IT" dirty="0" smtClean="0"/>
              <a:t> of the </a:t>
            </a:r>
            <a:r>
              <a:rPr lang="it-IT" dirty="0" err="1" smtClean="0"/>
              <a:t>research</a:t>
            </a:r>
            <a:r>
              <a:rPr lang="it-IT" dirty="0" smtClean="0"/>
              <a:t> in </a:t>
            </a:r>
            <a:r>
              <a:rPr lang="it-IT" dirty="0" err="1" smtClean="0"/>
              <a:t>Education</a:t>
            </a:r>
            <a:endParaRPr lang="it-IT" dirty="0" smtClean="0"/>
          </a:p>
          <a:p>
            <a:r>
              <a:rPr lang="it-IT" dirty="0" smtClean="0"/>
              <a:t>Prof. Vanna Boffo</a:t>
            </a:r>
          </a:p>
          <a:p>
            <a:endParaRPr lang="it-IT" dirty="0"/>
          </a:p>
        </p:txBody>
      </p:sp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2700"/>
            <a:ext cx="12192000" cy="391803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51326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 </a:t>
            </a:r>
            <a:r>
              <a:rPr lang="it-IT" b="1" dirty="0" err="1" smtClean="0"/>
              <a:t>Questionnaire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Tool</a:t>
            </a:r>
            <a:r>
              <a:rPr lang="it-IT" dirty="0" smtClean="0"/>
              <a:t> of </a:t>
            </a:r>
            <a:r>
              <a:rPr lang="it-IT" dirty="0" err="1" smtClean="0"/>
              <a:t>communication</a:t>
            </a:r>
            <a:endParaRPr lang="it-IT" dirty="0" smtClean="0"/>
          </a:p>
          <a:p>
            <a:r>
              <a:rPr lang="it-IT" dirty="0" smtClean="0"/>
              <a:t>Simple and </a:t>
            </a:r>
            <a:r>
              <a:rPr lang="it-IT" dirty="0" err="1" smtClean="0"/>
              <a:t>clear</a:t>
            </a:r>
            <a:r>
              <a:rPr lang="it-IT" dirty="0" smtClean="0"/>
              <a:t> in </a:t>
            </a:r>
            <a:r>
              <a:rPr lang="it-IT" dirty="0" err="1" smtClean="0"/>
              <a:t>order</a:t>
            </a:r>
            <a:r>
              <a:rPr lang="it-IT" dirty="0" smtClean="0"/>
              <a:t> to </a:t>
            </a:r>
            <a:r>
              <a:rPr lang="it-IT" dirty="0" err="1" smtClean="0"/>
              <a:t>allow</a:t>
            </a:r>
            <a:r>
              <a:rPr lang="it-IT" dirty="0" smtClean="0"/>
              <a:t> the </a:t>
            </a:r>
            <a:r>
              <a:rPr lang="it-IT" dirty="0" err="1" smtClean="0"/>
              <a:t>informationù</a:t>
            </a:r>
            <a:endParaRPr lang="it-IT" dirty="0" smtClean="0"/>
          </a:p>
          <a:p>
            <a:r>
              <a:rPr lang="it-IT" dirty="0" smtClean="0"/>
              <a:t>Simple </a:t>
            </a:r>
            <a:r>
              <a:rPr lang="it-IT" dirty="0" err="1" smtClean="0"/>
              <a:t>questions</a:t>
            </a:r>
            <a:endParaRPr lang="it-IT" dirty="0" smtClean="0"/>
          </a:p>
          <a:p>
            <a:endParaRPr lang="it-IT" dirty="0"/>
          </a:p>
          <a:p>
            <a:pPr marL="0" indent="0">
              <a:buNone/>
            </a:pPr>
            <a:r>
              <a:rPr lang="it-IT" dirty="0" err="1" smtClean="0"/>
              <a:t>Tool</a:t>
            </a:r>
            <a:r>
              <a:rPr lang="it-IT" dirty="0" smtClean="0"/>
              <a:t> of </a:t>
            </a:r>
            <a:r>
              <a:rPr lang="it-IT" dirty="0" err="1" smtClean="0"/>
              <a:t>measurement</a:t>
            </a:r>
            <a:endParaRPr lang="it-IT" dirty="0" smtClean="0"/>
          </a:p>
          <a:p>
            <a:r>
              <a:rPr lang="it-IT" dirty="0" err="1" smtClean="0"/>
              <a:t>Acquisition</a:t>
            </a:r>
            <a:r>
              <a:rPr lang="it-IT" dirty="0" smtClean="0"/>
              <a:t> of information on qualitative-quantitative </a:t>
            </a:r>
            <a:r>
              <a:rPr lang="it-IT" dirty="0" err="1" smtClean="0"/>
              <a:t>variables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1878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510363"/>
            <a:ext cx="10515600" cy="1180325"/>
          </a:xfrm>
        </p:spPr>
        <p:txBody>
          <a:bodyPr/>
          <a:lstStyle/>
          <a:p>
            <a:r>
              <a:rPr lang="it-IT" b="1" dirty="0" smtClean="0"/>
              <a:t> Planning a </a:t>
            </a:r>
            <a:r>
              <a:rPr lang="it-IT" b="1" dirty="0" err="1" smtClean="0"/>
              <a:t>questionnaire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Define</a:t>
            </a:r>
            <a:r>
              <a:rPr lang="it-IT" dirty="0" smtClean="0"/>
              <a:t> </a:t>
            </a:r>
            <a:r>
              <a:rPr lang="it-IT" dirty="0" err="1"/>
              <a:t>specific</a:t>
            </a:r>
            <a:r>
              <a:rPr lang="it-IT" dirty="0"/>
              <a:t> </a:t>
            </a:r>
            <a:r>
              <a:rPr lang="it-IT" dirty="0" err="1" smtClean="0"/>
              <a:t>objectives</a:t>
            </a:r>
            <a:r>
              <a:rPr lang="it-IT" dirty="0" smtClean="0"/>
              <a:t>.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Include </a:t>
            </a:r>
            <a:r>
              <a:rPr lang="it-IT" dirty="0" err="1" smtClean="0"/>
              <a:t>questions</a:t>
            </a:r>
            <a:r>
              <a:rPr lang="it-IT" dirty="0" smtClean="0"/>
              <a:t> </a:t>
            </a:r>
            <a:r>
              <a:rPr lang="it-IT" dirty="0" err="1"/>
              <a:t>about</a:t>
            </a:r>
            <a:r>
              <a:rPr lang="it-IT" dirty="0"/>
              <a:t> the </a:t>
            </a:r>
            <a:r>
              <a:rPr lang="it-IT" dirty="0" err="1"/>
              <a:t>topic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want</a:t>
            </a:r>
            <a:r>
              <a:rPr lang="it-IT" dirty="0"/>
              <a:t> to </a:t>
            </a:r>
            <a:r>
              <a:rPr lang="it-IT" dirty="0" err="1" smtClean="0"/>
              <a:t>measure</a:t>
            </a:r>
            <a:r>
              <a:rPr lang="it-IT" dirty="0" smtClean="0"/>
              <a:t> (</a:t>
            </a:r>
            <a:r>
              <a:rPr lang="it-IT" dirty="0" err="1" smtClean="0"/>
              <a:t>only</a:t>
            </a:r>
            <a:r>
              <a:rPr lang="it-IT" dirty="0" smtClean="0"/>
              <a:t>).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Use </a:t>
            </a:r>
            <a:r>
              <a:rPr lang="it-IT" dirty="0" err="1"/>
              <a:t>questions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support</a:t>
            </a:r>
            <a:r>
              <a:rPr lang="it-IT" dirty="0"/>
              <a:t> the </a:t>
            </a:r>
            <a:r>
              <a:rPr lang="it-IT" dirty="0" err="1" smtClean="0"/>
              <a:t>measurement</a:t>
            </a:r>
            <a:r>
              <a:rPr lang="it-IT" dirty="0" smtClean="0"/>
              <a:t> </a:t>
            </a:r>
            <a:r>
              <a:rPr lang="it-IT" dirty="0"/>
              <a:t>/ </a:t>
            </a:r>
            <a:r>
              <a:rPr lang="it-IT" dirty="0" err="1"/>
              <a:t>analysis</a:t>
            </a:r>
            <a:r>
              <a:rPr lang="it-IT" dirty="0"/>
              <a:t> </a:t>
            </a:r>
            <a:r>
              <a:rPr lang="it-IT" dirty="0" smtClean="0"/>
              <a:t>of the </a:t>
            </a:r>
            <a:r>
              <a:rPr lang="it-IT" dirty="0" err="1" smtClean="0"/>
              <a:t>listener</a:t>
            </a: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Consider</a:t>
            </a:r>
            <a:r>
              <a:rPr lang="it-IT" dirty="0" smtClean="0"/>
              <a:t> </a:t>
            </a:r>
            <a:r>
              <a:rPr lang="it-IT" dirty="0"/>
              <a:t>the time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be </a:t>
            </a:r>
            <a:r>
              <a:rPr lang="it-IT" dirty="0" err="1" smtClean="0"/>
              <a:t>necessary</a:t>
            </a:r>
            <a:r>
              <a:rPr lang="it-IT" dirty="0" smtClean="0"/>
              <a:t> for the </a:t>
            </a:r>
            <a:r>
              <a:rPr lang="it-IT" dirty="0" err="1" smtClean="0"/>
              <a:t>aswer</a:t>
            </a:r>
            <a:r>
              <a:rPr lang="it-IT" dirty="0" smtClean="0"/>
              <a:t> (</a:t>
            </a:r>
            <a:r>
              <a:rPr lang="it-IT" dirty="0" err="1" smtClean="0"/>
              <a:t>especially</a:t>
            </a:r>
            <a:r>
              <a:rPr lang="it-IT" dirty="0" smtClean="0"/>
              <a:t> with open </a:t>
            </a:r>
            <a:r>
              <a:rPr lang="it-IT" dirty="0" err="1" smtClean="0"/>
              <a:t>questions</a:t>
            </a:r>
            <a:r>
              <a:rPr lang="it-IT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Make</a:t>
            </a:r>
            <a:r>
              <a:rPr lang="it-IT" dirty="0" smtClean="0"/>
              <a:t> </a:t>
            </a:r>
            <a:r>
              <a:rPr lang="it-IT" dirty="0"/>
              <a:t>a short </a:t>
            </a:r>
            <a:r>
              <a:rPr lang="it-IT" dirty="0" err="1"/>
              <a:t>pilot</a:t>
            </a:r>
            <a:r>
              <a:rPr lang="it-IT" dirty="0"/>
              <a:t> </a:t>
            </a:r>
            <a:r>
              <a:rPr lang="it-IT" dirty="0" smtClean="0"/>
              <a:t>test </a:t>
            </a:r>
            <a:r>
              <a:rPr lang="it-IT" dirty="0"/>
              <a:t>to </a:t>
            </a:r>
            <a:r>
              <a:rPr lang="it-IT" dirty="0" err="1"/>
              <a:t>identify</a:t>
            </a:r>
            <a:r>
              <a:rPr lang="it-IT" dirty="0"/>
              <a:t> </a:t>
            </a:r>
            <a:r>
              <a:rPr lang="it-IT" dirty="0" err="1"/>
              <a:t>possible</a:t>
            </a:r>
            <a:r>
              <a:rPr lang="it-IT" dirty="0"/>
              <a:t> </a:t>
            </a:r>
            <a:r>
              <a:rPr lang="it-IT" dirty="0" err="1" smtClean="0"/>
              <a:t>threats</a:t>
            </a:r>
            <a:r>
              <a:rPr lang="it-IT" dirty="0" smtClean="0"/>
              <a:t>(use of </a:t>
            </a:r>
            <a:r>
              <a:rPr lang="it-IT" dirty="0" err="1" smtClean="0"/>
              <a:t>words</a:t>
            </a:r>
            <a:r>
              <a:rPr lang="it-IT" dirty="0" smtClean="0"/>
              <a:t>, </a:t>
            </a:r>
            <a:r>
              <a:rPr lang="it-IT" dirty="0" err="1" smtClean="0"/>
              <a:t>terms</a:t>
            </a:r>
            <a:r>
              <a:rPr lang="it-IT" dirty="0" smtClean="0"/>
              <a:t>, </a:t>
            </a:r>
            <a:r>
              <a:rPr lang="it-IT" dirty="0" err="1" smtClean="0"/>
              <a:t>grammar</a:t>
            </a:r>
            <a:r>
              <a:rPr lang="it-IT" dirty="0" smtClean="0"/>
              <a:t>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9079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 Organization of a </a:t>
            </a:r>
            <a:r>
              <a:rPr lang="it-IT" b="1" dirty="0" err="1" smtClean="0"/>
              <a:t>questionnaire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Brief </a:t>
            </a:r>
            <a:r>
              <a:rPr lang="it-IT" dirty="0" err="1" smtClean="0"/>
              <a:t>introduction</a:t>
            </a:r>
            <a:r>
              <a:rPr lang="it-IT" dirty="0" smtClean="0"/>
              <a:t> to </a:t>
            </a:r>
            <a:r>
              <a:rPr lang="it-IT" dirty="0" err="1" smtClean="0"/>
              <a:t>clarify</a:t>
            </a:r>
            <a:r>
              <a:rPr lang="it-IT" dirty="0" smtClean="0"/>
              <a:t> the </a:t>
            </a:r>
            <a:r>
              <a:rPr lang="it-IT" dirty="0" err="1" smtClean="0"/>
              <a:t>goals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Coherence</a:t>
            </a:r>
            <a:r>
              <a:rPr lang="it-IT" dirty="0" smtClean="0"/>
              <a:t>/</a:t>
            </a:r>
            <a:r>
              <a:rPr lang="it-IT" dirty="0" err="1" smtClean="0"/>
              <a:t>Consistency</a:t>
            </a:r>
            <a:r>
              <a:rPr lang="it-IT" dirty="0" smtClean="0"/>
              <a:t>  and </a:t>
            </a:r>
            <a:r>
              <a:rPr lang="it-IT" dirty="0" err="1" smtClean="0"/>
              <a:t>increase</a:t>
            </a:r>
            <a:r>
              <a:rPr lang="it-IT" dirty="0" smtClean="0"/>
              <a:t> </a:t>
            </a:r>
            <a:r>
              <a:rPr lang="it-IT" dirty="0" err="1" smtClean="0"/>
              <a:t>difficult</a:t>
            </a:r>
            <a:r>
              <a:rPr lang="it-IT" dirty="0" smtClean="0"/>
              <a:t> </a:t>
            </a:r>
            <a:r>
              <a:rPr lang="it-IT" dirty="0" err="1" smtClean="0"/>
              <a:t>questions</a:t>
            </a:r>
            <a:r>
              <a:rPr lang="it-IT" dirty="0" smtClean="0"/>
              <a:t>.</a:t>
            </a:r>
          </a:p>
          <a:p>
            <a:r>
              <a:rPr lang="it-IT" dirty="0" smtClean="0"/>
              <a:t>Short and concise.</a:t>
            </a:r>
          </a:p>
          <a:p>
            <a:r>
              <a:rPr lang="it-IT" dirty="0" err="1" smtClean="0"/>
              <a:t>Thematic</a:t>
            </a:r>
            <a:r>
              <a:rPr lang="it-IT" dirty="0" smtClean="0"/>
              <a:t> </a:t>
            </a:r>
            <a:r>
              <a:rPr lang="it-IT" dirty="0" err="1" smtClean="0"/>
              <a:t>groups</a:t>
            </a:r>
            <a:r>
              <a:rPr lang="it-IT" dirty="0" smtClean="0"/>
              <a:t>/</a:t>
            </a:r>
            <a:r>
              <a:rPr lang="it-IT" dirty="0" err="1" smtClean="0"/>
              <a:t>sections</a:t>
            </a:r>
            <a:r>
              <a:rPr lang="it-IT" dirty="0" smtClean="0"/>
              <a:t> in the </a:t>
            </a:r>
            <a:r>
              <a:rPr lang="it-IT" dirty="0" err="1" smtClean="0"/>
              <a:t>questionnaire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Logic</a:t>
            </a:r>
            <a:r>
              <a:rPr lang="it-IT" dirty="0" smtClean="0"/>
              <a:t> </a:t>
            </a:r>
            <a:r>
              <a:rPr lang="it-IT" dirty="0" err="1" smtClean="0"/>
              <a:t>order</a:t>
            </a:r>
            <a:r>
              <a:rPr lang="it-IT" dirty="0" smtClean="0"/>
              <a:t> of </a:t>
            </a:r>
            <a:r>
              <a:rPr lang="it-IT" dirty="0" err="1" smtClean="0"/>
              <a:t>questions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would</a:t>
            </a:r>
            <a:r>
              <a:rPr lang="it-IT" dirty="0" smtClean="0"/>
              <a:t> </a:t>
            </a:r>
            <a:r>
              <a:rPr lang="it-IT" dirty="0"/>
              <a:t>be appropriate to </a:t>
            </a:r>
            <a:r>
              <a:rPr lang="it-IT" dirty="0" err="1"/>
              <a:t>ask</a:t>
            </a:r>
            <a:r>
              <a:rPr lang="it-IT" dirty="0"/>
              <a:t> </a:t>
            </a:r>
            <a:r>
              <a:rPr lang="it-IT" dirty="0" err="1"/>
              <a:t>questions</a:t>
            </a:r>
            <a:r>
              <a:rPr lang="it-IT" dirty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affecting</a:t>
            </a:r>
            <a:r>
              <a:rPr lang="it-IT" dirty="0" smtClean="0"/>
              <a:t> the </a:t>
            </a:r>
            <a:r>
              <a:rPr lang="it-IT" dirty="0" err="1" smtClean="0"/>
              <a:t>answers</a:t>
            </a:r>
            <a:r>
              <a:rPr lang="it-IT" dirty="0" smtClean="0"/>
              <a:t>.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0570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 </a:t>
            </a:r>
            <a:r>
              <a:rPr lang="it-IT" b="1" dirty="0" err="1" smtClean="0"/>
              <a:t>Validation</a:t>
            </a:r>
            <a:r>
              <a:rPr lang="it-IT" b="1" dirty="0" smtClean="0"/>
              <a:t> of a </a:t>
            </a:r>
            <a:r>
              <a:rPr lang="it-IT" b="1" dirty="0" err="1" smtClean="0"/>
              <a:t>questionnaire</a:t>
            </a:r>
            <a:endParaRPr lang="it-IT" b="1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Specific</a:t>
            </a:r>
            <a:r>
              <a:rPr lang="it-IT" dirty="0" smtClean="0"/>
              <a:t> </a:t>
            </a:r>
            <a:r>
              <a:rPr lang="it-IT" dirty="0" err="1" smtClean="0"/>
              <a:t>questions</a:t>
            </a:r>
            <a:r>
              <a:rPr lang="it-IT" dirty="0" smtClean="0"/>
              <a:t> VS </a:t>
            </a:r>
            <a:r>
              <a:rPr lang="it-IT" dirty="0" err="1" smtClean="0"/>
              <a:t>generic</a:t>
            </a:r>
            <a:r>
              <a:rPr lang="it-IT" dirty="0" smtClean="0"/>
              <a:t> </a:t>
            </a:r>
            <a:r>
              <a:rPr lang="it-IT" dirty="0" err="1" smtClean="0"/>
              <a:t>questions</a:t>
            </a:r>
            <a:endParaRPr lang="it-IT" dirty="0" smtClean="0"/>
          </a:p>
          <a:p>
            <a:r>
              <a:rPr lang="it-IT" dirty="0" smtClean="0"/>
              <a:t>Do </a:t>
            </a:r>
            <a:r>
              <a:rPr lang="it-IT" dirty="0" err="1" smtClean="0"/>
              <a:t>not</a:t>
            </a:r>
            <a:r>
              <a:rPr lang="it-IT" dirty="0" smtClean="0"/>
              <a:t> use multiple </a:t>
            </a:r>
            <a:r>
              <a:rPr lang="it-IT" dirty="0" err="1" smtClean="0"/>
              <a:t>questions</a:t>
            </a:r>
            <a:r>
              <a:rPr lang="it-IT" dirty="0" smtClean="0"/>
              <a:t> (</a:t>
            </a:r>
            <a:r>
              <a:rPr lang="it-IT" dirty="0" err="1" smtClean="0"/>
              <a:t>two</a:t>
            </a:r>
            <a:r>
              <a:rPr lang="it-IT" dirty="0" smtClean="0"/>
              <a:t> or more </a:t>
            </a:r>
            <a:r>
              <a:rPr lang="it-IT" dirty="0" err="1" smtClean="0"/>
              <a:t>requests</a:t>
            </a:r>
            <a:r>
              <a:rPr lang="it-IT" dirty="0" smtClean="0"/>
              <a:t> in a single </a:t>
            </a:r>
            <a:r>
              <a:rPr lang="it-IT" dirty="0" err="1" smtClean="0"/>
              <a:t>question</a:t>
            </a:r>
            <a:r>
              <a:rPr lang="it-IT" dirty="0" smtClean="0"/>
              <a:t>).</a:t>
            </a:r>
          </a:p>
          <a:p>
            <a:r>
              <a:rPr lang="it-IT" dirty="0" err="1" smtClean="0"/>
              <a:t>Questions</a:t>
            </a:r>
            <a:r>
              <a:rPr lang="it-IT" dirty="0" smtClean="0"/>
              <a:t> </a:t>
            </a:r>
            <a:r>
              <a:rPr lang="it-IT" dirty="0" err="1" smtClean="0"/>
              <a:t>should</a:t>
            </a:r>
            <a:r>
              <a:rPr lang="it-IT" dirty="0" smtClean="0"/>
              <a:t> be </a:t>
            </a:r>
            <a:r>
              <a:rPr lang="it-IT" dirty="0"/>
              <a:t>concrete , </a:t>
            </a:r>
            <a:r>
              <a:rPr lang="it-IT" dirty="0" err="1"/>
              <a:t>circumscribed</a:t>
            </a:r>
            <a:r>
              <a:rPr lang="it-IT" dirty="0"/>
              <a:t> and </a:t>
            </a:r>
            <a:r>
              <a:rPr lang="it-IT" dirty="0" err="1" smtClean="0"/>
              <a:t>understandable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Topics</a:t>
            </a:r>
            <a:r>
              <a:rPr lang="it-IT" dirty="0" smtClean="0"/>
              <a:t> of the </a:t>
            </a:r>
            <a:r>
              <a:rPr lang="it-IT" dirty="0" err="1" smtClean="0"/>
              <a:t>questions</a:t>
            </a:r>
            <a:r>
              <a:rPr lang="it-IT" dirty="0" smtClean="0"/>
              <a:t> </a:t>
            </a:r>
            <a:r>
              <a:rPr lang="it-IT" dirty="0" err="1" smtClean="0"/>
              <a:t>should</a:t>
            </a:r>
            <a:r>
              <a:rPr lang="it-IT" dirty="0" smtClean="0"/>
              <a:t> be </a:t>
            </a:r>
            <a:r>
              <a:rPr lang="it-IT" dirty="0" err="1" smtClean="0"/>
              <a:t>known</a:t>
            </a:r>
            <a:r>
              <a:rPr lang="it-IT" dirty="0" smtClean="0"/>
              <a:t> to the </a:t>
            </a:r>
            <a:r>
              <a:rPr lang="it-IT" dirty="0" err="1" smtClean="0"/>
              <a:t>interviewee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05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 </a:t>
            </a:r>
            <a:r>
              <a:rPr lang="it-IT" b="1" dirty="0" err="1" smtClean="0"/>
              <a:t>Types</a:t>
            </a:r>
            <a:r>
              <a:rPr lang="it-IT" b="1" dirty="0" smtClean="0"/>
              <a:t> of </a:t>
            </a:r>
            <a:r>
              <a:rPr lang="it-IT" b="1" dirty="0" err="1" smtClean="0"/>
              <a:t>questionnaire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Open: </a:t>
            </a:r>
            <a:r>
              <a:rPr lang="it-IT" dirty="0" err="1" smtClean="0"/>
              <a:t>key</a:t>
            </a:r>
            <a:r>
              <a:rPr lang="it-IT" dirty="0" smtClean="0"/>
              <a:t> </a:t>
            </a:r>
            <a:r>
              <a:rPr lang="it-IT" dirty="0" err="1" smtClean="0"/>
              <a:t>words</a:t>
            </a:r>
            <a:r>
              <a:rPr lang="it-IT" dirty="0" smtClean="0"/>
              <a:t> to </a:t>
            </a:r>
            <a:r>
              <a:rPr lang="it-IT" dirty="0" err="1" smtClean="0"/>
              <a:t>direct</a:t>
            </a:r>
            <a:r>
              <a:rPr lang="it-IT" dirty="0" smtClean="0"/>
              <a:t> the </a:t>
            </a:r>
            <a:r>
              <a:rPr lang="it-IT" dirty="0" err="1" smtClean="0"/>
              <a:t>reflection</a:t>
            </a:r>
            <a:r>
              <a:rPr lang="it-IT" dirty="0" smtClean="0"/>
              <a:t> of the </a:t>
            </a:r>
            <a:r>
              <a:rPr lang="it-IT" dirty="0" err="1" smtClean="0"/>
              <a:t>teller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Semi-</a:t>
            </a:r>
            <a:r>
              <a:rPr lang="it-IT" dirty="0" err="1" smtClean="0"/>
              <a:t>structured</a:t>
            </a:r>
            <a:endParaRPr lang="it-IT" dirty="0" smtClean="0"/>
          </a:p>
          <a:p>
            <a:pPr lvl="1"/>
            <a:r>
              <a:rPr lang="it-IT" dirty="0" smtClean="0"/>
              <a:t>Basic </a:t>
            </a:r>
            <a:r>
              <a:rPr lang="it-IT" dirty="0" err="1" smtClean="0"/>
              <a:t>questions</a:t>
            </a:r>
            <a:endParaRPr lang="it-IT" dirty="0" smtClean="0"/>
          </a:p>
          <a:p>
            <a:pPr lvl="1"/>
            <a:r>
              <a:rPr lang="it-IT" dirty="0" err="1" smtClean="0"/>
              <a:t>Filter</a:t>
            </a:r>
            <a:r>
              <a:rPr lang="it-IT" dirty="0" smtClean="0"/>
              <a:t> </a:t>
            </a:r>
            <a:r>
              <a:rPr lang="it-IT" dirty="0" err="1" smtClean="0"/>
              <a:t>questions</a:t>
            </a:r>
            <a:endParaRPr lang="it-IT" dirty="0" smtClean="0"/>
          </a:p>
          <a:p>
            <a:pPr lvl="1"/>
            <a:r>
              <a:rPr lang="it-IT" dirty="0" err="1" smtClean="0"/>
              <a:t>Structural</a:t>
            </a:r>
            <a:r>
              <a:rPr lang="it-IT" dirty="0" smtClean="0"/>
              <a:t> </a:t>
            </a:r>
            <a:r>
              <a:rPr lang="it-IT" dirty="0" err="1" smtClean="0"/>
              <a:t>questions</a:t>
            </a:r>
            <a:endParaRPr lang="it-IT" dirty="0" smtClean="0"/>
          </a:p>
          <a:p>
            <a:pPr lvl="1"/>
            <a:r>
              <a:rPr lang="it-IT" dirty="0" err="1" smtClean="0"/>
              <a:t>Behavioural</a:t>
            </a:r>
            <a:r>
              <a:rPr lang="it-IT" dirty="0" smtClean="0"/>
              <a:t> </a:t>
            </a:r>
            <a:r>
              <a:rPr lang="it-IT" dirty="0" err="1" smtClean="0"/>
              <a:t>questions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err="1" smtClean="0"/>
              <a:t>Structured</a:t>
            </a:r>
            <a:r>
              <a:rPr lang="it-IT" dirty="0" smtClean="0"/>
              <a:t> with </a:t>
            </a:r>
            <a:r>
              <a:rPr lang="it-IT" dirty="0" err="1" smtClean="0"/>
              <a:t>closed</a:t>
            </a:r>
            <a:r>
              <a:rPr lang="it-IT" dirty="0" smtClean="0"/>
              <a:t> </a:t>
            </a:r>
            <a:r>
              <a:rPr lang="it-IT" dirty="0" err="1" smtClean="0"/>
              <a:t>questions</a:t>
            </a:r>
            <a:r>
              <a:rPr lang="it-IT" dirty="0" smtClean="0"/>
              <a:t>: </a:t>
            </a:r>
          </a:p>
          <a:p>
            <a:pPr lvl="1"/>
            <a:r>
              <a:rPr lang="it-IT" dirty="0" smtClean="0"/>
              <a:t>yes/no/</a:t>
            </a:r>
            <a:r>
              <a:rPr lang="it-IT" dirty="0" err="1" smtClean="0"/>
              <a:t>don’t</a:t>
            </a:r>
            <a:r>
              <a:rPr lang="it-IT" dirty="0" smtClean="0"/>
              <a:t> </a:t>
            </a:r>
            <a:r>
              <a:rPr lang="it-IT" dirty="0" err="1" smtClean="0"/>
              <a:t>know</a:t>
            </a:r>
            <a:r>
              <a:rPr lang="it-IT" dirty="0" smtClean="0"/>
              <a:t>; </a:t>
            </a:r>
          </a:p>
          <a:p>
            <a:pPr lvl="1"/>
            <a:r>
              <a:rPr lang="it-IT" dirty="0" smtClean="0"/>
              <a:t>1,2,3…, </a:t>
            </a:r>
          </a:p>
          <a:p>
            <a:pPr lvl="1"/>
            <a:r>
              <a:rPr lang="it-IT" dirty="0" err="1" smtClean="0"/>
              <a:t>Very</a:t>
            </a:r>
            <a:r>
              <a:rPr lang="it-IT" dirty="0" smtClean="0"/>
              <a:t> </a:t>
            </a:r>
            <a:r>
              <a:rPr lang="it-IT" dirty="0" err="1" smtClean="0"/>
              <a:t>much</a:t>
            </a:r>
            <a:r>
              <a:rPr lang="it-IT" dirty="0" smtClean="0"/>
              <a:t>, </a:t>
            </a:r>
            <a:r>
              <a:rPr lang="it-IT" dirty="0" err="1" smtClean="0"/>
              <a:t>quite</a:t>
            </a:r>
            <a:r>
              <a:rPr lang="it-IT" dirty="0" smtClean="0"/>
              <a:t>,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,…</a:t>
            </a:r>
          </a:p>
          <a:p>
            <a:pPr lvl="1"/>
            <a:r>
              <a:rPr lang="it-IT" dirty="0" err="1" smtClean="0"/>
              <a:t>Likert</a:t>
            </a:r>
            <a:r>
              <a:rPr lang="it-IT" dirty="0" smtClean="0"/>
              <a:t> scale</a:t>
            </a:r>
          </a:p>
          <a:p>
            <a:pPr lvl="1"/>
            <a:r>
              <a:rPr lang="it-IT" dirty="0" smtClean="0"/>
              <a:t>Multiple (1, 2, 3…)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1977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2789238"/>
            <a:ext cx="9144000" cy="1655762"/>
          </a:xfrm>
        </p:spPr>
        <p:txBody>
          <a:bodyPr>
            <a:normAutofit fontScale="92500" lnSpcReduction="20000"/>
          </a:bodyPr>
          <a:lstStyle/>
          <a:p>
            <a:r>
              <a:rPr lang="it-IT" sz="4400" b="1" dirty="0" smtClean="0"/>
              <a:t>THANK YOU FOR YOUR ATTENTION</a:t>
            </a:r>
          </a:p>
          <a:p>
            <a:r>
              <a:rPr lang="it-IT" sz="3800" b="1" dirty="0" smtClean="0"/>
              <a:t>Prof. Vanna Boffo</a:t>
            </a:r>
          </a:p>
          <a:p>
            <a:r>
              <a:rPr lang="it-IT" sz="3800" b="1" dirty="0" err="1" smtClean="0"/>
              <a:t>Vanna.boffo@unifi.it</a:t>
            </a:r>
            <a:endParaRPr lang="it-IT" sz="3800" b="1" dirty="0" smtClean="0"/>
          </a:p>
          <a:p>
            <a:endParaRPr lang="it-IT" sz="4400" b="1" dirty="0"/>
          </a:p>
        </p:txBody>
      </p:sp>
    </p:spTree>
    <p:extLst>
      <p:ext uri="{BB962C8B-B14F-4D97-AF65-F5344CB8AC3E}">
        <p14:creationId xmlns:p14="http://schemas.microsoft.com/office/powerpoint/2010/main" val="7479836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275</Words>
  <Application>Microsoft Macintosh PowerPoint</Application>
  <PresentationFormat>Personalizzato</PresentationFormat>
  <Paragraphs>46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Questionnaire </vt:lpstr>
      <vt:lpstr> Questionnaire</vt:lpstr>
      <vt:lpstr> Planning a questionnaire</vt:lpstr>
      <vt:lpstr> Organization of a questionnaire</vt:lpstr>
      <vt:lpstr> Validation of a questionnaire</vt:lpstr>
      <vt:lpstr> Types of questionnaire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Questionnaire </dc:title>
  <dc:creator>gaia gioli</dc:creator>
  <cp:lastModifiedBy>Vanna Boffo</cp:lastModifiedBy>
  <cp:revision>6</cp:revision>
  <dcterms:created xsi:type="dcterms:W3CDTF">2015-10-18T23:02:45Z</dcterms:created>
  <dcterms:modified xsi:type="dcterms:W3CDTF">2018-11-04T14:35:59Z</dcterms:modified>
</cp:coreProperties>
</file>