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308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22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53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89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268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56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15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08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322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51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266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DC690-A7FD-4590-BCD4-0C1C6DC6BD76}" type="datetimeFigureOut">
              <a:rPr lang="it-IT" smtClean="0"/>
              <a:t>08/05/2020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F4605-8CDD-41ED-947E-FF2A5A1270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71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2020-05-08T05:29:09Z</dcterms:created>
  <dcterms:modified xsi:type="dcterms:W3CDTF">2020-05-08T05:46:29Z</dcterms:modified>
</cp:coreProperties>
</file>