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EE370-90E3-4E29-830B-EBEB8ED13301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1EE0-D405-4A06-AF7D-91BED19B1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6410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EE370-90E3-4E29-830B-EBEB8ED13301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1EE0-D405-4A06-AF7D-91BED19B1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0941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EE370-90E3-4E29-830B-EBEB8ED13301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1EE0-D405-4A06-AF7D-91BED19B1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5324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EE370-90E3-4E29-830B-EBEB8ED13301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1EE0-D405-4A06-AF7D-91BED19B1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7633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EE370-90E3-4E29-830B-EBEB8ED13301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1EE0-D405-4A06-AF7D-91BED19B1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01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EE370-90E3-4E29-830B-EBEB8ED13301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1EE0-D405-4A06-AF7D-91BED19B1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0668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EE370-90E3-4E29-830B-EBEB8ED13301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1EE0-D405-4A06-AF7D-91BED19B1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4060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EE370-90E3-4E29-830B-EBEB8ED13301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1EE0-D405-4A06-AF7D-91BED19B1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5658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EE370-90E3-4E29-830B-EBEB8ED13301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1EE0-D405-4A06-AF7D-91BED19B1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7930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EE370-90E3-4E29-830B-EBEB8ED13301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1EE0-D405-4A06-AF7D-91BED19B1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3818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EE370-90E3-4E29-830B-EBEB8ED13301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1EE0-D405-4A06-AF7D-91BED19B1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0283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EE370-90E3-4E29-830B-EBEB8ED13301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21EE0-D405-4A06-AF7D-91BED19B1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6404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99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52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gloria</dc:creator>
  <cp:lastModifiedBy>gloria</cp:lastModifiedBy>
  <cp:revision>2</cp:revision>
  <dcterms:created xsi:type="dcterms:W3CDTF">2020-03-17T06:26:37Z</dcterms:created>
  <dcterms:modified xsi:type="dcterms:W3CDTF">2020-03-17T06:53:16Z</dcterms:modified>
</cp:coreProperties>
</file>