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46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80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09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05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17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46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41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47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70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73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332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4819-839E-45C5-8ACC-BC0B1913F324}" type="datetimeFigureOut">
              <a:rPr lang="it-IT" smtClean="0"/>
              <a:t>17/03/2020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0897E-1BEB-460D-AFC8-E5773EEF3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839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2020-03-17T07:02:37Z</dcterms:created>
  <dcterms:modified xsi:type="dcterms:W3CDTF">2020-03-17T07:20:46Z</dcterms:modified>
</cp:coreProperties>
</file>