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BF05-522C-4B77-A1DC-D6548B852B3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6BFB-1974-4F3C-83AC-14A91276F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260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BF05-522C-4B77-A1DC-D6548B852B3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6BFB-1974-4F3C-83AC-14A91276F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3087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BF05-522C-4B77-A1DC-D6548B852B3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6BFB-1974-4F3C-83AC-14A91276F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814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BF05-522C-4B77-A1DC-D6548B852B3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6BFB-1974-4F3C-83AC-14A91276F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735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BF05-522C-4B77-A1DC-D6548B852B3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6BFB-1974-4F3C-83AC-14A91276F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123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BF05-522C-4B77-A1DC-D6548B852B3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6BFB-1974-4F3C-83AC-14A91276F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04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BF05-522C-4B77-A1DC-D6548B852B3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6BFB-1974-4F3C-83AC-14A91276F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989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BF05-522C-4B77-A1DC-D6548B852B3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6BFB-1974-4F3C-83AC-14A91276F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20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BF05-522C-4B77-A1DC-D6548B852B3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6BFB-1974-4F3C-83AC-14A91276F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156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BF05-522C-4B77-A1DC-D6548B852B3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6BFB-1974-4F3C-83AC-14A91276F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857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BF05-522C-4B77-A1DC-D6548B852B3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6BFB-1974-4F3C-83AC-14A91276F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232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EBF05-522C-4B77-A1DC-D6548B852B37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26BFB-1974-4F3C-83AC-14A91276F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37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4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2020-03-24T05:58:18Z</dcterms:created>
  <dcterms:modified xsi:type="dcterms:W3CDTF">2020-03-24T06:20:05Z</dcterms:modified>
</cp:coreProperties>
</file>