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6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32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0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66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17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7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9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0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3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94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6F57-CF50-48EB-8F02-E779905247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FC31E-05FE-49F5-8BD3-62E2539334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08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8DA079C-9052-43A1-99D0-4AEC6DE4D9D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2143125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99">
                <a:tc>
                  <a:txBody>
                    <a:bodyPr/>
                    <a:lstStyle/>
                    <a:p>
                      <a:r>
                        <a:rPr lang="it-IT" sz="1800" dirty="0"/>
                        <a:t>1. ESPLORARE</a:t>
                      </a:r>
                    </a:p>
                  </a:txBody>
                  <a:tcPr marL="91441" marR="91441" marT="45725" marB="4572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r>
                        <a:rPr lang="it-IT" sz="1800" i="1" baseline="0" dirty="0">
                          <a:solidFill>
                            <a:schemeClr val="bg1"/>
                          </a:solidFill>
                        </a:rPr>
                        <a:t>Partecipare</a:t>
                      </a:r>
                    </a:p>
                  </a:txBody>
                  <a:tcPr marL="91441" marR="91441" marT="45725" marB="457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Contatto oculare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Linguaggio corporeo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Allineamento verbale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0357E44-AD87-43AE-9809-E1F51739159E}"/>
              </a:ext>
            </a:extLst>
          </p:cNvPr>
          <p:cNvCxnSpPr/>
          <p:nvPr/>
        </p:nvCxnSpPr>
        <p:spPr>
          <a:xfrm rot="5400000">
            <a:off x="4287044" y="5142707"/>
            <a:ext cx="10001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9" name="CasellaDiTesto 12">
            <a:extLst>
              <a:ext uri="{FF2B5EF4-FFF2-40B4-BE49-F238E27FC236}">
                <a16:creationId xmlns:a16="http://schemas.microsoft.com/office/drawing/2014/main" id="{545BB10E-EAA8-4930-BFA0-240D7F9D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1143000"/>
            <a:ext cx="52863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Si intende la ripetizione di contenuti e sentimenti espressi dal cliente – al fine di mantenere il focus sulle questioni più importanti. E’ utilizzato anche per rallentare o velocizzare il dialogo del cliente (controllare il flusso di informazioni in entrata). L’allineamento verbale fatto nel momento giusto fornisce al cliente l’opportunità di fermarsi – ed espandere – sull’espressione di sentimenti o la descrizione di situazioni particolarmente rilevanti. </a:t>
            </a:r>
            <a:r>
              <a:rPr lang="it-IT" altLang="it-IT" sz="2000" b="1"/>
              <a:t>Non tutto ciò che il cliente dice è ugualmente importante</a:t>
            </a:r>
          </a:p>
        </p:txBody>
      </p:sp>
      <p:sp>
        <p:nvSpPr>
          <p:cNvPr id="30740" name="CasellaDiTesto 15">
            <a:extLst>
              <a:ext uri="{FF2B5EF4-FFF2-40B4-BE49-F238E27FC236}">
                <a16:creationId xmlns:a16="http://schemas.microsoft.com/office/drawing/2014/main" id="{5A52C1B3-0D64-4385-9360-BFCA3C8E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5786438"/>
            <a:ext cx="5500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RIPETIZIONE DI PAROLE CHIAVE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0FB401-830B-4F2F-90B2-DE79BB40BE87}"/>
              </a:ext>
            </a:extLst>
          </p:cNvPr>
          <p:cNvSpPr txBox="1"/>
          <p:nvPr/>
        </p:nvSpPr>
        <p:spPr>
          <a:xfrm>
            <a:off x="2857500" y="500063"/>
            <a:ext cx="4071938" cy="3698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ABILITA’ III: L’ALLINEAMENTO VERBALE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B27AC7-A647-4755-96F4-0E90ED4C7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0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528"/>
    </mc:Choice>
    <mc:Fallback>
      <p:transition spd="slow" advTm="40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B54492AA-04B2-4517-821F-3C93BA21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QUANDO SI USANO?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66A52-DA45-40D4-9CB1-09E31BD08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Queste 3 abilità di solito dominano i primi 10 min circa della prima sessione di </a:t>
            </a:r>
            <a:r>
              <a:rPr lang="it-IT" dirty="0" err="1"/>
              <a:t>counseling</a:t>
            </a:r>
            <a:r>
              <a:rPr lang="it-IT" dirty="0"/>
              <a:t>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Vengono poi utilizzate ogni volta che il </a:t>
            </a:r>
            <a:r>
              <a:rPr lang="it-IT" dirty="0" err="1"/>
              <a:t>counselor</a:t>
            </a:r>
            <a:r>
              <a:rPr lang="it-IT" dirty="0"/>
              <a:t> ritiene importante comunicare il suo supporto e la sua attenzione – ad es., dopo un disaccordo; ad es., quando il cliente inizia a lavorare su cambiamenti comportamentali che per qualche ragione lo infastidiscono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IL COUNSELOR DEVE SEMPRE RIUTILIZZARE LE 3 ABILITA’ (CONTATTO OCULARE, LINGUAGGIO CORPOREO, ALLINEAMENTO VERBALE) DEL PARTECIPARE  OGNI VOLTA CHE PENSA CHE IL CLIENTE SI E’ ALLONTANATO DALLA RELAZIONE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882488-F76D-436A-B524-8A3B0F7A7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4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098"/>
    </mc:Choice>
    <mc:Fallback>
      <p:transition spd="slow" advTm="37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5EDFBC1B-73AA-43B0-B2D3-855B5F9E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/>
              <a:t>N.B. Differenza con le interazioni non professionali</a:t>
            </a:r>
          </a:p>
        </p:txBody>
      </p:sp>
      <p:sp>
        <p:nvSpPr>
          <p:cNvPr id="32771" name="Segnaposto contenuto 2">
            <a:extLst>
              <a:ext uri="{FF2B5EF4-FFF2-40B4-BE49-F238E27FC236}">
                <a16:creationId xmlns:a16="http://schemas.microsoft.com/office/drawing/2014/main" id="{7BC82B66-0A9F-4AF0-902A-9564B7487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/>
              <a:t>Il problema del cliente viene esplorato dal punto di vista del cliente</a:t>
            </a:r>
          </a:p>
          <a:p>
            <a:r>
              <a:rPr lang="it-IT" altLang="it-IT"/>
              <a:t>Si usano queste abilità con lo specifico obiettivo di</a:t>
            </a:r>
            <a:r>
              <a:rPr lang="it-IT" altLang="it-IT" b="1" u="sng"/>
              <a:t> dimostrare </a:t>
            </a:r>
            <a:r>
              <a:rPr lang="it-IT" altLang="it-IT"/>
              <a:t>all’altro che lo stiamo ascoltando a differenza di quanto accade nelle interazioni quotidiane, nelle quali cerchiamo prevalentemente cerchiamo di capire e più o meno immediatamente aiutare.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7CEAE9-0B61-4E88-8539-58E76B945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39"/>
    </mc:Choice>
    <mc:Fallback>
      <p:transition spd="slow" advTm="206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263</Words>
  <Application>Microsoft Office PowerPoint</Application>
  <PresentationFormat>Presentazione su schermo (4:3)</PresentationFormat>
  <Paragraphs>16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Calibri</vt:lpstr>
      <vt:lpstr>Tema di Office</vt:lpstr>
      <vt:lpstr>Presentazione standard di PowerPoint</vt:lpstr>
      <vt:lpstr>QUANDO SI USANO?</vt:lpstr>
      <vt:lpstr>N.B. Differenza con le interazioni non professionali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</dc:creator>
  <cp:lastModifiedBy>Casale</cp:lastModifiedBy>
  <cp:revision>4</cp:revision>
  <dcterms:created xsi:type="dcterms:W3CDTF">2020-03-10T20:48:21Z</dcterms:created>
  <dcterms:modified xsi:type="dcterms:W3CDTF">2020-03-11T12:32:26Z</dcterms:modified>
</cp:coreProperties>
</file>