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2"/>
  </p:notesMasterIdLst>
  <p:sldIdLst>
    <p:sldId id="487" r:id="rId2"/>
    <p:sldId id="575" r:id="rId3"/>
    <p:sldId id="576" r:id="rId4"/>
    <p:sldId id="488" r:id="rId5"/>
    <p:sldId id="489" r:id="rId6"/>
    <p:sldId id="490" r:id="rId7"/>
    <p:sldId id="491" r:id="rId8"/>
    <p:sldId id="492" r:id="rId9"/>
    <p:sldId id="574" r:id="rId10"/>
    <p:sldId id="573" r:id="rId11"/>
  </p:sldIdLst>
  <p:sldSz cx="9144000" cy="6858000" type="screen4x3"/>
  <p:notesSz cx="6858000" cy="9144000"/>
  <p:defaultTextStyle>
    <a:defPPr>
      <a:defRPr lang="en-GB"/>
    </a:defPPr>
    <a:lvl1pPr algn="l" defTabSz="449263" rtl="0" eaLnBrk="0" fontAlgn="base" hangingPunct="0">
      <a:spcBef>
        <a:spcPct val="0"/>
      </a:spcBef>
      <a:spcAft>
        <a:spcPct val="0"/>
      </a:spcAft>
      <a:defRPr sz="2400" kern="1200">
        <a:solidFill>
          <a:schemeClr val="bg1"/>
        </a:solidFill>
        <a:latin typeface="Times New Roman" panose="02020603050405020304" pitchFamily="18" charset="0"/>
        <a:ea typeface="+mn-ea"/>
        <a:cs typeface="Arial" panose="020B0604020202020204" pitchFamily="34" charset="0"/>
      </a:defRPr>
    </a:lvl1pPr>
    <a:lvl2pPr marL="742950" indent="-28575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n-ea"/>
        <a:cs typeface="Arial" panose="020B0604020202020204" pitchFamily="34" charset="0"/>
      </a:defRPr>
    </a:lvl2pPr>
    <a:lvl3pPr marL="11430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n-ea"/>
        <a:cs typeface="Arial" panose="020B0604020202020204" pitchFamily="34" charset="0"/>
      </a:defRPr>
    </a:lvl3pPr>
    <a:lvl4pPr marL="16002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n-ea"/>
        <a:cs typeface="Arial" panose="020B0604020202020204" pitchFamily="34" charset="0"/>
      </a:defRPr>
    </a:lvl4pPr>
    <a:lvl5pPr marL="20574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bg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bg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bg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bg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2784" y="91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591F5EE8-4DC1-48D9-91DB-DCB514F751E0}"/>
              </a:ext>
            </a:extLst>
          </p:cNvPr>
          <p:cNvSpPr>
            <a:spLocks noGrp="1" noRot="1" noChangeAspect="1" noChangeArrowheads="1"/>
          </p:cNvSpPr>
          <p:nvPr>
            <p:ph type="sldImg"/>
          </p:nvPr>
        </p:nvSpPr>
        <p:spPr bwMode="auto">
          <a:xfrm>
            <a:off x="0" y="69532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sp>
      <p:sp>
        <p:nvSpPr>
          <p:cNvPr id="2" name="Rectangle 2">
            <a:extLst>
              <a:ext uri="{FF2B5EF4-FFF2-40B4-BE49-F238E27FC236}">
                <a16:creationId xmlns:a16="http://schemas.microsoft.com/office/drawing/2014/main" id="{C116C53D-FA5D-48C7-AC4D-AAB2C1FD6585}"/>
              </a:ext>
            </a:extLst>
          </p:cNvPr>
          <p:cNvSpPr>
            <a:spLocks noGrp="1" noChangeArrowheads="1"/>
          </p:cNvSpPr>
          <p:nvPr>
            <p:ph type="body"/>
          </p:nvPr>
        </p:nvSpPr>
        <p:spPr bwMode="auto">
          <a:xfrm>
            <a:off x="685800" y="4343400"/>
            <a:ext cx="5484813" cy="41132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it-IT" noProof="0"/>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3">
            <a:extLst>
              <a:ext uri="{FF2B5EF4-FFF2-40B4-BE49-F238E27FC236}">
                <a16:creationId xmlns:a16="http://schemas.microsoft.com/office/drawing/2014/main" id="{F9518E83-33F3-4859-BE7D-2106005CC704}"/>
              </a:ext>
            </a:extLst>
          </p:cNvPr>
          <p:cNvSpPr>
            <a:spLocks noGrp="1" noChangeArrowheads="1"/>
          </p:cNvSpPr>
          <p:nvPr>
            <p:ph type="dt" idx="10"/>
          </p:nvPr>
        </p:nvSpPr>
        <p:spPr>
          <a:ln/>
        </p:spPr>
        <p:txBody>
          <a:bodyPr/>
          <a:lstStyle>
            <a:lvl1pPr>
              <a:defRPr/>
            </a:lvl1pPr>
          </a:lstStyle>
          <a:p>
            <a:pPr>
              <a:defRPr/>
            </a:pPr>
            <a:endParaRPr lang="it-IT"/>
          </a:p>
        </p:txBody>
      </p:sp>
      <p:sp>
        <p:nvSpPr>
          <p:cNvPr id="5" name="Rectangle 4">
            <a:extLst>
              <a:ext uri="{FF2B5EF4-FFF2-40B4-BE49-F238E27FC236}">
                <a16:creationId xmlns:a16="http://schemas.microsoft.com/office/drawing/2014/main" id="{F0515AC1-DB7A-4A47-86E7-DAA127E6B566}"/>
              </a:ext>
            </a:extLst>
          </p:cNvPr>
          <p:cNvSpPr>
            <a:spLocks noGrp="1" noChangeArrowheads="1"/>
          </p:cNvSpPr>
          <p:nvPr>
            <p:ph type="ftr" idx="11"/>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8CCA85BE-1B32-4D1E-B899-5BCC7F850F95}"/>
              </a:ext>
            </a:extLst>
          </p:cNvPr>
          <p:cNvSpPr>
            <a:spLocks noGrp="1" noChangeArrowheads="1"/>
          </p:cNvSpPr>
          <p:nvPr>
            <p:ph type="sldNum" idx="12"/>
          </p:nvPr>
        </p:nvSpPr>
        <p:spPr>
          <a:ln/>
        </p:spPr>
        <p:txBody>
          <a:bodyPr/>
          <a:lstStyle>
            <a:lvl1pPr>
              <a:defRPr/>
            </a:lvl1pPr>
          </a:lstStyle>
          <a:p>
            <a:pPr>
              <a:defRPr/>
            </a:pPr>
            <a:fld id="{72FB370F-3F36-4BCB-99BC-D782C46EE4FA}" type="slidenum">
              <a:rPr lang="it-IT" altLang="it-IT"/>
              <a:pPr>
                <a:defRPr/>
              </a:pPr>
              <a:t>‹N›</a:t>
            </a:fld>
            <a:endParaRPr lang="it-IT" altLang="it-IT"/>
          </a:p>
        </p:txBody>
      </p:sp>
    </p:spTree>
    <p:extLst>
      <p:ext uri="{BB962C8B-B14F-4D97-AF65-F5344CB8AC3E}">
        <p14:creationId xmlns:p14="http://schemas.microsoft.com/office/powerpoint/2010/main" val="3475374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3">
            <a:extLst>
              <a:ext uri="{FF2B5EF4-FFF2-40B4-BE49-F238E27FC236}">
                <a16:creationId xmlns:a16="http://schemas.microsoft.com/office/drawing/2014/main" id="{12CF6728-E73F-4BA4-B517-B3E0B6B8BAA7}"/>
              </a:ext>
            </a:extLst>
          </p:cNvPr>
          <p:cNvSpPr>
            <a:spLocks noGrp="1" noChangeArrowheads="1"/>
          </p:cNvSpPr>
          <p:nvPr>
            <p:ph type="dt" idx="10"/>
          </p:nvPr>
        </p:nvSpPr>
        <p:spPr>
          <a:ln/>
        </p:spPr>
        <p:txBody>
          <a:bodyPr/>
          <a:lstStyle>
            <a:lvl1pPr>
              <a:defRPr/>
            </a:lvl1pPr>
          </a:lstStyle>
          <a:p>
            <a:pPr>
              <a:defRPr/>
            </a:pPr>
            <a:endParaRPr lang="it-IT"/>
          </a:p>
        </p:txBody>
      </p:sp>
      <p:sp>
        <p:nvSpPr>
          <p:cNvPr id="5" name="Rectangle 4">
            <a:extLst>
              <a:ext uri="{FF2B5EF4-FFF2-40B4-BE49-F238E27FC236}">
                <a16:creationId xmlns:a16="http://schemas.microsoft.com/office/drawing/2014/main" id="{E8418CB4-464E-4FB8-8B4C-EF0DC35B5C04}"/>
              </a:ext>
            </a:extLst>
          </p:cNvPr>
          <p:cNvSpPr>
            <a:spLocks noGrp="1" noChangeArrowheads="1"/>
          </p:cNvSpPr>
          <p:nvPr>
            <p:ph type="ftr" idx="11"/>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11CC4357-7B53-44F0-A032-8C5EDE9550F3}"/>
              </a:ext>
            </a:extLst>
          </p:cNvPr>
          <p:cNvSpPr>
            <a:spLocks noGrp="1" noChangeArrowheads="1"/>
          </p:cNvSpPr>
          <p:nvPr>
            <p:ph type="sldNum" idx="12"/>
          </p:nvPr>
        </p:nvSpPr>
        <p:spPr>
          <a:ln/>
        </p:spPr>
        <p:txBody>
          <a:bodyPr/>
          <a:lstStyle>
            <a:lvl1pPr>
              <a:defRPr/>
            </a:lvl1pPr>
          </a:lstStyle>
          <a:p>
            <a:pPr>
              <a:defRPr/>
            </a:pPr>
            <a:fld id="{D79F7DF2-F14D-40AC-A3F6-E11A4BF0AA8C}" type="slidenum">
              <a:rPr lang="it-IT" altLang="it-IT"/>
              <a:pPr>
                <a:defRPr/>
              </a:pPr>
              <a:t>‹N›</a:t>
            </a:fld>
            <a:endParaRPr lang="it-IT" altLang="it-IT"/>
          </a:p>
        </p:txBody>
      </p:sp>
    </p:spTree>
    <p:extLst>
      <p:ext uri="{BB962C8B-B14F-4D97-AF65-F5344CB8AC3E}">
        <p14:creationId xmlns:p14="http://schemas.microsoft.com/office/powerpoint/2010/main" val="1118541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463550"/>
            <a:ext cx="1941513" cy="5751513"/>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463550"/>
            <a:ext cx="5676900" cy="5751513"/>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3">
            <a:extLst>
              <a:ext uri="{FF2B5EF4-FFF2-40B4-BE49-F238E27FC236}">
                <a16:creationId xmlns:a16="http://schemas.microsoft.com/office/drawing/2014/main" id="{0B861D10-C96B-46C2-B847-E849529BE070}"/>
              </a:ext>
            </a:extLst>
          </p:cNvPr>
          <p:cNvSpPr>
            <a:spLocks noGrp="1" noChangeArrowheads="1"/>
          </p:cNvSpPr>
          <p:nvPr>
            <p:ph type="dt" idx="10"/>
          </p:nvPr>
        </p:nvSpPr>
        <p:spPr>
          <a:ln/>
        </p:spPr>
        <p:txBody>
          <a:bodyPr/>
          <a:lstStyle>
            <a:lvl1pPr>
              <a:defRPr/>
            </a:lvl1pPr>
          </a:lstStyle>
          <a:p>
            <a:pPr>
              <a:defRPr/>
            </a:pPr>
            <a:endParaRPr lang="it-IT"/>
          </a:p>
        </p:txBody>
      </p:sp>
      <p:sp>
        <p:nvSpPr>
          <p:cNvPr id="5" name="Rectangle 4">
            <a:extLst>
              <a:ext uri="{FF2B5EF4-FFF2-40B4-BE49-F238E27FC236}">
                <a16:creationId xmlns:a16="http://schemas.microsoft.com/office/drawing/2014/main" id="{50DDA8E9-E901-4297-88A4-40D17D8B8CFD}"/>
              </a:ext>
            </a:extLst>
          </p:cNvPr>
          <p:cNvSpPr>
            <a:spLocks noGrp="1" noChangeArrowheads="1"/>
          </p:cNvSpPr>
          <p:nvPr>
            <p:ph type="ftr" idx="11"/>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8AC20720-3792-443D-B3AC-EB0C672EECDB}"/>
              </a:ext>
            </a:extLst>
          </p:cNvPr>
          <p:cNvSpPr>
            <a:spLocks noGrp="1" noChangeArrowheads="1"/>
          </p:cNvSpPr>
          <p:nvPr>
            <p:ph type="sldNum" idx="12"/>
          </p:nvPr>
        </p:nvSpPr>
        <p:spPr>
          <a:ln/>
        </p:spPr>
        <p:txBody>
          <a:bodyPr/>
          <a:lstStyle>
            <a:lvl1pPr>
              <a:defRPr/>
            </a:lvl1pPr>
          </a:lstStyle>
          <a:p>
            <a:pPr>
              <a:defRPr/>
            </a:pPr>
            <a:fld id="{3237B8DD-91F4-4A46-A994-145F73B2E508}" type="slidenum">
              <a:rPr lang="it-IT" altLang="it-IT"/>
              <a:pPr>
                <a:defRPr/>
              </a:pPr>
              <a:t>‹N›</a:t>
            </a:fld>
            <a:endParaRPr lang="it-IT" altLang="it-IT"/>
          </a:p>
        </p:txBody>
      </p:sp>
    </p:spTree>
    <p:extLst>
      <p:ext uri="{BB962C8B-B14F-4D97-AF65-F5344CB8AC3E}">
        <p14:creationId xmlns:p14="http://schemas.microsoft.com/office/powerpoint/2010/main" val="2258217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85800" y="463550"/>
            <a:ext cx="7770813" cy="1433513"/>
          </a:xfrm>
        </p:spPr>
        <p:txBody>
          <a:bodyPr/>
          <a:lstStyle/>
          <a:p>
            <a:r>
              <a:rPr lang="it-IT"/>
              <a:t>Fare clic per modificare lo stile del titolo</a:t>
            </a:r>
          </a:p>
        </p:txBody>
      </p:sp>
      <p:sp>
        <p:nvSpPr>
          <p:cNvPr id="3" name="Rectangle 3">
            <a:extLst>
              <a:ext uri="{FF2B5EF4-FFF2-40B4-BE49-F238E27FC236}">
                <a16:creationId xmlns:a16="http://schemas.microsoft.com/office/drawing/2014/main" id="{18A096DC-24C0-4FF3-B1F3-5F86C7F8D6FE}"/>
              </a:ext>
            </a:extLst>
          </p:cNvPr>
          <p:cNvSpPr>
            <a:spLocks noGrp="1" noChangeArrowheads="1"/>
          </p:cNvSpPr>
          <p:nvPr>
            <p:ph type="dt" idx="10"/>
          </p:nvPr>
        </p:nvSpPr>
        <p:spPr>
          <a:ln/>
        </p:spPr>
        <p:txBody>
          <a:bodyPr/>
          <a:lstStyle>
            <a:lvl1pPr>
              <a:defRPr/>
            </a:lvl1pPr>
          </a:lstStyle>
          <a:p>
            <a:pPr>
              <a:defRPr/>
            </a:pPr>
            <a:endParaRPr lang="it-IT"/>
          </a:p>
        </p:txBody>
      </p:sp>
      <p:sp>
        <p:nvSpPr>
          <p:cNvPr id="4" name="Rectangle 4">
            <a:extLst>
              <a:ext uri="{FF2B5EF4-FFF2-40B4-BE49-F238E27FC236}">
                <a16:creationId xmlns:a16="http://schemas.microsoft.com/office/drawing/2014/main" id="{4C68FA65-7A81-42F3-B118-C0E21E2305DB}"/>
              </a:ext>
            </a:extLst>
          </p:cNvPr>
          <p:cNvSpPr>
            <a:spLocks noGrp="1" noChangeArrowheads="1"/>
          </p:cNvSpPr>
          <p:nvPr>
            <p:ph type="ftr" idx="11"/>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247670B2-C252-40C0-9D72-73BD418762EB}"/>
              </a:ext>
            </a:extLst>
          </p:cNvPr>
          <p:cNvSpPr>
            <a:spLocks noGrp="1" noChangeArrowheads="1"/>
          </p:cNvSpPr>
          <p:nvPr>
            <p:ph type="sldNum" idx="12"/>
          </p:nvPr>
        </p:nvSpPr>
        <p:spPr>
          <a:ln/>
        </p:spPr>
        <p:txBody>
          <a:bodyPr/>
          <a:lstStyle>
            <a:lvl1pPr>
              <a:defRPr/>
            </a:lvl1pPr>
          </a:lstStyle>
          <a:p>
            <a:pPr>
              <a:defRPr/>
            </a:pPr>
            <a:fld id="{F2C5D0BB-A109-4C35-8359-71357B417290}" type="slidenum">
              <a:rPr lang="it-IT" altLang="it-IT"/>
              <a:pPr>
                <a:defRPr/>
              </a:pPr>
              <a:t>‹N›</a:t>
            </a:fld>
            <a:endParaRPr lang="it-IT" altLang="it-IT"/>
          </a:p>
        </p:txBody>
      </p:sp>
    </p:spTree>
    <p:extLst>
      <p:ext uri="{BB962C8B-B14F-4D97-AF65-F5344CB8AC3E}">
        <p14:creationId xmlns:p14="http://schemas.microsoft.com/office/powerpoint/2010/main" val="65263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463550"/>
            <a:ext cx="7770813" cy="575151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3">
            <a:extLst>
              <a:ext uri="{FF2B5EF4-FFF2-40B4-BE49-F238E27FC236}">
                <a16:creationId xmlns:a16="http://schemas.microsoft.com/office/drawing/2014/main" id="{5BEA7D0D-22AD-4326-8C2F-524889D15D1D}"/>
              </a:ext>
            </a:extLst>
          </p:cNvPr>
          <p:cNvSpPr>
            <a:spLocks noGrp="1" noChangeArrowheads="1"/>
          </p:cNvSpPr>
          <p:nvPr>
            <p:ph type="dt" idx="10"/>
          </p:nvPr>
        </p:nvSpPr>
        <p:spPr>
          <a:ln/>
        </p:spPr>
        <p:txBody>
          <a:bodyPr/>
          <a:lstStyle>
            <a:lvl1pPr>
              <a:defRPr/>
            </a:lvl1pPr>
          </a:lstStyle>
          <a:p>
            <a:pPr>
              <a:defRPr/>
            </a:pPr>
            <a:endParaRPr lang="it-IT"/>
          </a:p>
        </p:txBody>
      </p:sp>
      <p:sp>
        <p:nvSpPr>
          <p:cNvPr id="4" name="Rectangle 4">
            <a:extLst>
              <a:ext uri="{FF2B5EF4-FFF2-40B4-BE49-F238E27FC236}">
                <a16:creationId xmlns:a16="http://schemas.microsoft.com/office/drawing/2014/main" id="{A35AE57E-366A-4E45-AA68-EC1F5E2DE5D3}"/>
              </a:ext>
            </a:extLst>
          </p:cNvPr>
          <p:cNvSpPr>
            <a:spLocks noGrp="1" noChangeArrowheads="1"/>
          </p:cNvSpPr>
          <p:nvPr>
            <p:ph type="ftr" idx="11"/>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707FB0B7-574D-43B5-ACBA-FB036C99296D}"/>
              </a:ext>
            </a:extLst>
          </p:cNvPr>
          <p:cNvSpPr>
            <a:spLocks noGrp="1" noChangeArrowheads="1"/>
          </p:cNvSpPr>
          <p:nvPr>
            <p:ph type="sldNum" idx="12"/>
          </p:nvPr>
        </p:nvSpPr>
        <p:spPr>
          <a:ln/>
        </p:spPr>
        <p:txBody>
          <a:bodyPr/>
          <a:lstStyle>
            <a:lvl1pPr>
              <a:defRPr/>
            </a:lvl1pPr>
          </a:lstStyle>
          <a:p>
            <a:pPr>
              <a:defRPr/>
            </a:pPr>
            <a:fld id="{EB8D9718-DE4A-4BB0-8DD3-20397E25361E}" type="slidenum">
              <a:rPr lang="it-IT" altLang="it-IT"/>
              <a:pPr>
                <a:defRPr/>
              </a:pPr>
              <a:t>‹N›</a:t>
            </a:fld>
            <a:endParaRPr lang="it-IT" altLang="it-IT"/>
          </a:p>
        </p:txBody>
      </p:sp>
    </p:spTree>
    <p:extLst>
      <p:ext uri="{BB962C8B-B14F-4D97-AF65-F5344CB8AC3E}">
        <p14:creationId xmlns:p14="http://schemas.microsoft.com/office/powerpoint/2010/main" val="2641404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3">
            <a:extLst>
              <a:ext uri="{FF2B5EF4-FFF2-40B4-BE49-F238E27FC236}">
                <a16:creationId xmlns:a16="http://schemas.microsoft.com/office/drawing/2014/main" id="{B6159337-9F44-436E-B84F-0D3A6D09C5CA}"/>
              </a:ext>
            </a:extLst>
          </p:cNvPr>
          <p:cNvSpPr>
            <a:spLocks noGrp="1" noChangeArrowheads="1"/>
          </p:cNvSpPr>
          <p:nvPr>
            <p:ph type="dt" idx="10"/>
          </p:nvPr>
        </p:nvSpPr>
        <p:spPr>
          <a:ln/>
        </p:spPr>
        <p:txBody>
          <a:bodyPr/>
          <a:lstStyle>
            <a:lvl1pPr>
              <a:defRPr/>
            </a:lvl1pPr>
          </a:lstStyle>
          <a:p>
            <a:pPr>
              <a:defRPr/>
            </a:pPr>
            <a:endParaRPr lang="it-IT"/>
          </a:p>
        </p:txBody>
      </p:sp>
      <p:sp>
        <p:nvSpPr>
          <p:cNvPr id="5" name="Rectangle 4">
            <a:extLst>
              <a:ext uri="{FF2B5EF4-FFF2-40B4-BE49-F238E27FC236}">
                <a16:creationId xmlns:a16="http://schemas.microsoft.com/office/drawing/2014/main" id="{A9AFE260-A2F1-4E67-AD3F-6CC3617E9BC6}"/>
              </a:ext>
            </a:extLst>
          </p:cNvPr>
          <p:cNvSpPr>
            <a:spLocks noGrp="1" noChangeArrowheads="1"/>
          </p:cNvSpPr>
          <p:nvPr>
            <p:ph type="ftr" idx="11"/>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7451B7C4-5037-43C2-8A30-1A1F38DF8B6D}"/>
              </a:ext>
            </a:extLst>
          </p:cNvPr>
          <p:cNvSpPr>
            <a:spLocks noGrp="1" noChangeArrowheads="1"/>
          </p:cNvSpPr>
          <p:nvPr>
            <p:ph type="sldNum" idx="12"/>
          </p:nvPr>
        </p:nvSpPr>
        <p:spPr>
          <a:ln/>
        </p:spPr>
        <p:txBody>
          <a:bodyPr/>
          <a:lstStyle>
            <a:lvl1pPr>
              <a:defRPr/>
            </a:lvl1pPr>
          </a:lstStyle>
          <a:p>
            <a:pPr>
              <a:defRPr/>
            </a:pPr>
            <a:fld id="{B9076E4D-FE0B-4295-85BF-50DFE0BF59AE}" type="slidenum">
              <a:rPr lang="it-IT" altLang="it-IT"/>
              <a:pPr>
                <a:defRPr/>
              </a:pPr>
              <a:t>‹N›</a:t>
            </a:fld>
            <a:endParaRPr lang="it-IT" altLang="it-IT"/>
          </a:p>
        </p:txBody>
      </p:sp>
    </p:spTree>
    <p:extLst>
      <p:ext uri="{BB962C8B-B14F-4D97-AF65-F5344CB8AC3E}">
        <p14:creationId xmlns:p14="http://schemas.microsoft.com/office/powerpoint/2010/main" val="94217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3">
            <a:extLst>
              <a:ext uri="{FF2B5EF4-FFF2-40B4-BE49-F238E27FC236}">
                <a16:creationId xmlns:a16="http://schemas.microsoft.com/office/drawing/2014/main" id="{41E9DFB8-7802-4B99-97F5-07DDC192720A}"/>
              </a:ext>
            </a:extLst>
          </p:cNvPr>
          <p:cNvSpPr>
            <a:spLocks noGrp="1" noChangeArrowheads="1"/>
          </p:cNvSpPr>
          <p:nvPr>
            <p:ph type="dt" idx="10"/>
          </p:nvPr>
        </p:nvSpPr>
        <p:spPr>
          <a:ln/>
        </p:spPr>
        <p:txBody>
          <a:bodyPr/>
          <a:lstStyle>
            <a:lvl1pPr>
              <a:defRPr/>
            </a:lvl1pPr>
          </a:lstStyle>
          <a:p>
            <a:pPr>
              <a:defRPr/>
            </a:pPr>
            <a:endParaRPr lang="it-IT"/>
          </a:p>
        </p:txBody>
      </p:sp>
      <p:sp>
        <p:nvSpPr>
          <p:cNvPr id="5" name="Rectangle 4">
            <a:extLst>
              <a:ext uri="{FF2B5EF4-FFF2-40B4-BE49-F238E27FC236}">
                <a16:creationId xmlns:a16="http://schemas.microsoft.com/office/drawing/2014/main" id="{AF505F86-7202-4C21-B125-9232B64D6027}"/>
              </a:ext>
            </a:extLst>
          </p:cNvPr>
          <p:cNvSpPr>
            <a:spLocks noGrp="1" noChangeArrowheads="1"/>
          </p:cNvSpPr>
          <p:nvPr>
            <p:ph type="ftr" idx="11"/>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9D340D1F-4D5B-4C72-B304-6E9EA16488A3}"/>
              </a:ext>
            </a:extLst>
          </p:cNvPr>
          <p:cNvSpPr>
            <a:spLocks noGrp="1" noChangeArrowheads="1"/>
          </p:cNvSpPr>
          <p:nvPr>
            <p:ph type="sldNum" idx="12"/>
          </p:nvPr>
        </p:nvSpPr>
        <p:spPr>
          <a:ln/>
        </p:spPr>
        <p:txBody>
          <a:bodyPr/>
          <a:lstStyle>
            <a:lvl1pPr>
              <a:defRPr/>
            </a:lvl1pPr>
          </a:lstStyle>
          <a:p>
            <a:pPr>
              <a:defRPr/>
            </a:pPr>
            <a:fld id="{55CC692F-895B-4D64-A306-3E50E62EA0EA}" type="slidenum">
              <a:rPr lang="it-IT" altLang="it-IT"/>
              <a:pPr>
                <a:defRPr/>
              </a:pPr>
              <a:t>‹N›</a:t>
            </a:fld>
            <a:endParaRPr lang="it-IT" altLang="it-IT"/>
          </a:p>
        </p:txBody>
      </p:sp>
    </p:spTree>
    <p:extLst>
      <p:ext uri="{BB962C8B-B14F-4D97-AF65-F5344CB8AC3E}">
        <p14:creationId xmlns:p14="http://schemas.microsoft.com/office/powerpoint/2010/main" val="2581688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8413" cy="4233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981200"/>
            <a:ext cx="3810000" cy="4233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3">
            <a:extLst>
              <a:ext uri="{FF2B5EF4-FFF2-40B4-BE49-F238E27FC236}">
                <a16:creationId xmlns:a16="http://schemas.microsoft.com/office/drawing/2014/main" id="{B9266620-27AE-4654-A92C-109DC44CDA4F}"/>
              </a:ext>
            </a:extLst>
          </p:cNvPr>
          <p:cNvSpPr>
            <a:spLocks noGrp="1" noChangeArrowheads="1"/>
          </p:cNvSpPr>
          <p:nvPr>
            <p:ph type="dt" idx="10"/>
          </p:nvPr>
        </p:nvSpPr>
        <p:spPr>
          <a:ln/>
        </p:spPr>
        <p:txBody>
          <a:bodyPr/>
          <a:lstStyle>
            <a:lvl1pPr>
              <a:defRPr/>
            </a:lvl1pPr>
          </a:lstStyle>
          <a:p>
            <a:pPr>
              <a:defRPr/>
            </a:pPr>
            <a:endParaRPr lang="it-IT"/>
          </a:p>
        </p:txBody>
      </p:sp>
      <p:sp>
        <p:nvSpPr>
          <p:cNvPr id="6" name="Rectangle 4">
            <a:extLst>
              <a:ext uri="{FF2B5EF4-FFF2-40B4-BE49-F238E27FC236}">
                <a16:creationId xmlns:a16="http://schemas.microsoft.com/office/drawing/2014/main" id="{9CFC1269-6E3D-46E5-8FF4-F3774EB4614C}"/>
              </a:ext>
            </a:extLst>
          </p:cNvPr>
          <p:cNvSpPr>
            <a:spLocks noGrp="1" noChangeArrowheads="1"/>
          </p:cNvSpPr>
          <p:nvPr>
            <p:ph type="ftr" idx="11"/>
          </p:nvPr>
        </p:nvSpPr>
        <p:spPr>
          <a:ln/>
        </p:spPr>
        <p:txBody>
          <a:bodyPr/>
          <a:lstStyle>
            <a:lvl1pPr>
              <a:defRPr/>
            </a:lvl1pPr>
          </a:lstStyle>
          <a:p>
            <a:pPr>
              <a:defRPr/>
            </a:pPr>
            <a:endParaRPr lang="it-IT"/>
          </a:p>
        </p:txBody>
      </p:sp>
      <p:sp>
        <p:nvSpPr>
          <p:cNvPr id="7" name="Rectangle 5">
            <a:extLst>
              <a:ext uri="{FF2B5EF4-FFF2-40B4-BE49-F238E27FC236}">
                <a16:creationId xmlns:a16="http://schemas.microsoft.com/office/drawing/2014/main" id="{94F0B310-3594-4CE0-9466-DA4A92C91F87}"/>
              </a:ext>
            </a:extLst>
          </p:cNvPr>
          <p:cNvSpPr>
            <a:spLocks noGrp="1" noChangeArrowheads="1"/>
          </p:cNvSpPr>
          <p:nvPr>
            <p:ph type="sldNum" idx="12"/>
          </p:nvPr>
        </p:nvSpPr>
        <p:spPr>
          <a:ln/>
        </p:spPr>
        <p:txBody>
          <a:bodyPr/>
          <a:lstStyle>
            <a:lvl1pPr>
              <a:defRPr/>
            </a:lvl1pPr>
          </a:lstStyle>
          <a:p>
            <a:pPr>
              <a:defRPr/>
            </a:pPr>
            <a:fld id="{1FC81FD4-88AA-4D3B-87E4-397880E4CF1E}" type="slidenum">
              <a:rPr lang="it-IT" altLang="it-IT"/>
              <a:pPr>
                <a:defRPr/>
              </a:pPr>
              <a:t>‹N›</a:t>
            </a:fld>
            <a:endParaRPr lang="it-IT" altLang="it-IT"/>
          </a:p>
        </p:txBody>
      </p:sp>
    </p:spTree>
    <p:extLst>
      <p:ext uri="{BB962C8B-B14F-4D97-AF65-F5344CB8AC3E}">
        <p14:creationId xmlns:p14="http://schemas.microsoft.com/office/powerpoint/2010/main" val="90683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3">
            <a:extLst>
              <a:ext uri="{FF2B5EF4-FFF2-40B4-BE49-F238E27FC236}">
                <a16:creationId xmlns:a16="http://schemas.microsoft.com/office/drawing/2014/main" id="{12067FBD-9DF2-487A-9ED2-84BE528D4E06}"/>
              </a:ext>
            </a:extLst>
          </p:cNvPr>
          <p:cNvSpPr>
            <a:spLocks noGrp="1" noChangeArrowheads="1"/>
          </p:cNvSpPr>
          <p:nvPr>
            <p:ph type="dt" idx="10"/>
          </p:nvPr>
        </p:nvSpPr>
        <p:spPr>
          <a:ln/>
        </p:spPr>
        <p:txBody>
          <a:bodyPr/>
          <a:lstStyle>
            <a:lvl1pPr>
              <a:defRPr/>
            </a:lvl1pPr>
          </a:lstStyle>
          <a:p>
            <a:pPr>
              <a:defRPr/>
            </a:pPr>
            <a:endParaRPr lang="it-IT"/>
          </a:p>
        </p:txBody>
      </p:sp>
      <p:sp>
        <p:nvSpPr>
          <p:cNvPr id="8" name="Rectangle 4">
            <a:extLst>
              <a:ext uri="{FF2B5EF4-FFF2-40B4-BE49-F238E27FC236}">
                <a16:creationId xmlns:a16="http://schemas.microsoft.com/office/drawing/2014/main" id="{BFD6FEC7-4C2A-483B-94F6-D06C2ED9D8C1}"/>
              </a:ext>
            </a:extLst>
          </p:cNvPr>
          <p:cNvSpPr>
            <a:spLocks noGrp="1" noChangeArrowheads="1"/>
          </p:cNvSpPr>
          <p:nvPr>
            <p:ph type="ftr" idx="11"/>
          </p:nvPr>
        </p:nvSpPr>
        <p:spPr>
          <a:ln/>
        </p:spPr>
        <p:txBody>
          <a:bodyPr/>
          <a:lstStyle>
            <a:lvl1pPr>
              <a:defRPr/>
            </a:lvl1pPr>
          </a:lstStyle>
          <a:p>
            <a:pPr>
              <a:defRPr/>
            </a:pPr>
            <a:endParaRPr lang="it-IT"/>
          </a:p>
        </p:txBody>
      </p:sp>
      <p:sp>
        <p:nvSpPr>
          <p:cNvPr id="9" name="Rectangle 5">
            <a:extLst>
              <a:ext uri="{FF2B5EF4-FFF2-40B4-BE49-F238E27FC236}">
                <a16:creationId xmlns:a16="http://schemas.microsoft.com/office/drawing/2014/main" id="{7279C681-2384-4281-BFCD-9B7548CCADCD}"/>
              </a:ext>
            </a:extLst>
          </p:cNvPr>
          <p:cNvSpPr>
            <a:spLocks noGrp="1" noChangeArrowheads="1"/>
          </p:cNvSpPr>
          <p:nvPr>
            <p:ph type="sldNum" idx="12"/>
          </p:nvPr>
        </p:nvSpPr>
        <p:spPr>
          <a:ln/>
        </p:spPr>
        <p:txBody>
          <a:bodyPr/>
          <a:lstStyle>
            <a:lvl1pPr>
              <a:defRPr/>
            </a:lvl1pPr>
          </a:lstStyle>
          <a:p>
            <a:pPr>
              <a:defRPr/>
            </a:pPr>
            <a:fld id="{A09E6580-8CBF-41E5-855B-B22EE93B355C}" type="slidenum">
              <a:rPr lang="it-IT" altLang="it-IT"/>
              <a:pPr>
                <a:defRPr/>
              </a:pPr>
              <a:t>‹N›</a:t>
            </a:fld>
            <a:endParaRPr lang="it-IT" altLang="it-IT"/>
          </a:p>
        </p:txBody>
      </p:sp>
    </p:spTree>
    <p:extLst>
      <p:ext uri="{BB962C8B-B14F-4D97-AF65-F5344CB8AC3E}">
        <p14:creationId xmlns:p14="http://schemas.microsoft.com/office/powerpoint/2010/main" val="773755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3">
            <a:extLst>
              <a:ext uri="{FF2B5EF4-FFF2-40B4-BE49-F238E27FC236}">
                <a16:creationId xmlns:a16="http://schemas.microsoft.com/office/drawing/2014/main" id="{95516A69-9C26-45CB-A2D5-2E9FF448B861}"/>
              </a:ext>
            </a:extLst>
          </p:cNvPr>
          <p:cNvSpPr>
            <a:spLocks noGrp="1" noChangeArrowheads="1"/>
          </p:cNvSpPr>
          <p:nvPr>
            <p:ph type="dt" idx="10"/>
          </p:nvPr>
        </p:nvSpPr>
        <p:spPr>
          <a:ln/>
        </p:spPr>
        <p:txBody>
          <a:bodyPr/>
          <a:lstStyle>
            <a:lvl1pPr>
              <a:defRPr/>
            </a:lvl1pPr>
          </a:lstStyle>
          <a:p>
            <a:pPr>
              <a:defRPr/>
            </a:pPr>
            <a:endParaRPr lang="it-IT"/>
          </a:p>
        </p:txBody>
      </p:sp>
      <p:sp>
        <p:nvSpPr>
          <p:cNvPr id="4" name="Rectangle 4">
            <a:extLst>
              <a:ext uri="{FF2B5EF4-FFF2-40B4-BE49-F238E27FC236}">
                <a16:creationId xmlns:a16="http://schemas.microsoft.com/office/drawing/2014/main" id="{7EE89103-0B35-4FE4-A616-FE86BB2AE635}"/>
              </a:ext>
            </a:extLst>
          </p:cNvPr>
          <p:cNvSpPr>
            <a:spLocks noGrp="1" noChangeArrowheads="1"/>
          </p:cNvSpPr>
          <p:nvPr>
            <p:ph type="ftr" idx="11"/>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55024E89-3398-4A28-A5B7-4ECE1191B98E}"/>
              </a:ext>
            </a:extLst>
          </p:cNvPr>
          <p:cNvSpPr>
            <a:spLocks noGrp="1" noChangeArrowheads="1"/>
          </p:cNvSpPr>
          <p:nvPr>
            <p:ph type="sldNum" idx="12"/>
          </p:nvPr>
        </p:nvSpPr>
        <p:spPr>
          <a:ln/>
        </p:spPr>
        <p:txBody>
          <a:bodyPr/>
          <a:lstStyle>
            <a:lvl1pPr>
              <a:defRPr/>
            </a:lvl1pPr>
          </a:lstStyle>
          <a:p>
            <a:pPr>
              <a:defRPr/>
            </a:pPr>
            <a:fld id="{B8FF9F8F-F9A9-422F-A6D0-F7F74C45D3C7}" type="slidenum">
              <a:rPr lang="it-IT" altLang="it-IT"/>
              <a:pPr>
                <a:defRPr/>
              </a:pPr>
              <a:t>‹N›</a:t>
            </a:fld>
            <a:endParaRPr lang="it-IT" altLang="it-IT"/>
          </a:p>
        </p:txBody>
      </p:sp>
    </p:spTree>
    <p:extLst>
      <p:ext uri="{BB962C8B-B14F-4D97-AF65-F5344CB8AC3E}">
        <p14:creationId xmlns:p14="http://schemas.microsoft.com/office/powerpoint/2010/main" val="1341170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4447174-ED81-4F17-BCEE-1C9641630717}"/>
              </a:ext>
            </a:extLst>
          </p:cNvPr>
          <p:cNvSpPr>
            <a:spLocks noGrp="1" noChangeArrowheads="1"/>
          </p:cNvSpPr>
          <p:nvPr>
            <p:ph type="dt" idx="10"/>
          </p:nvPr>
        </p:nvSpPr>
        <p:spPr>
          <a:ln/>
        </p:spPr>
        <p:txBody>
          <a:bodyPr/>
          <a:lstStyle>
            <a:lvl1pPr>
              <a:defRPr/>
            </a:lvl1pPr>
          </a:lstStyle>
          <a:p>
            <a:pPr>
              <a:defRPr/>
            </a:pPr>
            <a:endParaRPr lang="it-IT"/>
          </a:p>
        </p:txBody>
      </p:sp>
      <p:sp>
        <p:nvSpPr>
          <p:cNvPr id="3" name="Rectangle 4">
            <a:extLst>
              <a:ext uri="{FF2B5EF4-FFF2-40B4-BE49-F238E27FC236}">
                <a16:creationId xmlns:a16="http://schemas.microsoft.com/office/drawing/2014/main" id="{A666A87D-2DD2-4A8F-ADE5-A43312390555}"/>
              </a:ext>
            </a:extLst>
          </p:cNvPr>
          <p:cNvSpPr>
            <a:spLocks noGrp="1" noChangeArrowheads="1"/>
          </p:cNvSpPr>
          <p:nvPr>
            <p:ph type="ftr" idx="11"/>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73DFDC1B-81D2-486F-8069-016014D01ED8}"/>
              </a:ext>
            </a:extLst>
          </p:cNvPr>
          <p:cNvSpPr>
            <a:spLocks noGrp="1" noChangeArrowheads="1"/>
          </p:cNvSpPr>
          <p:nvPr>
            <p:ph type="sldNum" idx="12"/>
          </p:nvPr>
        </p:nvSpPr>
        <p:spPr>
          <a:ln/>
        </p:spPr>
        <p:txBody>
          <a:bodyPr/>
          <a:lstStyle>
            <a:lvl1pPr>
              <a:defRPr/>
            </a:lvl1pPr>
          </a:lstStyle>
          <a:p>
            <a:pPr>
              <a:defRPr/>
            </a:pPr>
            <a:fld id="{CB46ACE9-E0BB-4F42-9F2C-1B7D07BAB7F7}" type="slidenum">
              <a:rPr lang="it-IT" altLang="it-IT"/>
              <a:pPr>
                <a:defRPr/>
              </a:pPr>
              <a:t>‹N›</a:t>
            </a:fld>
            <a:endParaRPr lang="it-IT" altLang="it-IT"/>
          </a:p>
        </p:txBody>
      </p:sp>
    </p:spTree>
    <p:extLst>
      <p:ext uri="{BB962C8B-B14F-4D97-AF65-F5344CB8AC3E}">
        <p14:creationId xmlns:p14="http://schemas.microsoft.com/office/powerpoint/2010/main" val="736049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3">
            <a:extLst>
              <a:ext uri="{FF2B5EF4-FFF2-40B4-BE49-F238E27FC236}">
                <a16:creationId xmlns:a16="http://schemas.microsoft.com/office/drawing/2014/main" id="{00DAD182-3ECD-4BF5-83EB-7F64527DC84B}"/>
              </a:ext>
            </a:extLst>
          </p:cNvPr>
          <p:cNvSpPr>
            <a:spLocks noGrp="1" noChangeArrowheads="1"/>
          </p:cNvSpPr>
          <p:nvPr>
            <p:ph type="dt" idx="10"/>
          </p:nvPr>
        </p:nvSpPr>
        <p:spPr>
          <a:ln/>
        </p:spPr>
        <p:txBody>
          <a:bodyPr/>
          <a:lstStyle>
            <a:lvl1pPr>
              <a:defRPr/>
            </a:lvl1pPr>
          </a:lstStyle>
          <a:p>
            <a:pPr>
              <a:defRPr/>
            </a:pPr>
            <a:endParaRPr lang="it-IT"/>
          </a:p>
        </p:txBody>
      </p:sp>
      <p:sp>
        <p:nvSpPr>
          <p:cNvPr id="6" name="Rectangle 4">
            <a:extLst>
              <a:ext uri="{FF2B5EF4-FFF2-40B4-BE49-F238E27FC236}">
                <a16:creationId xmlns:a16="http://schemas.microsoft.com/office/drawing/2014/main" id="{FB070253-67B7-47C3-B591-304E70265879}"/>
              </a:ext>
            </a:extLst>
          </p:cNvPr>
          <p:cNvSpPr>
            <a:spLocks noGrp="1" noChangeArrowheads="1"/>
          </p:cNvSpPr>
          <p:nvPr>
            <p:ph type="ftr" idx="11"/>
          </p:nvPr>
        </p:nvSpPr>
        <p:spPr>
          <a:ln/>
        </p:spPr>
        <p:txBody>
          <a:bodyPr/>
          <a:lstStyle>
            <a:lvl1pPr>
              <a:defRPr/>
            </a:lvl1pPr>
          </a:lstStyle>
          <a:p>
            <a:pPr>
              <a:defRPr/>
            </a:pPr>
            <a:endParaRPr lang="it-IT"/>
          </a:p>
        </p:txBody>
      </p:sp>
      <p:sp>
        <p:nvSpPr>
          <p:cNvPr id="7" name="Rectangle 5">
            <a:extLst>
              <a:ext uri="{FF2B5EF4-FFF2-40B4-BE49-F238E27FC236}">
                <a16:creationId xmlns:a16="http://schemas.microsoft.com/office/drawing/2014/main" id="{793B75CB-6D87-4628-B7D3-128D3E8E65A5}"/>
              </a:ext>
            </a:extLst>
          </p:cNvPr>
          <p:cNvSpPr>
            <a:spLocks noGrp="1" noChangeArrowheads="1"/>
          </p:cNvSpPr>
          <p:nvPr>
            <p:ph type="sldNum" idx="12"/>
          </p:nvPr>
        </p:nvSpPr>
        <p:spPr>
          <a:ln/>
        </p:spPr>
        <p:txBody>
          <a:bodyPr/>
          <a:lstStyle>
            <a:lvl1pPr>
              <a:defRPr/>
            </a:lvl1pPr>
          </a:lstStyle>
          <a:p>
            <a:pPr>
              <a:defRPr/>
            </a:pPr>
            <a:fld id="{285D6BB8-2FF0-4825-B78A-7AF620445757}" type="slidenum">
              <a:rPr lang="it-IT" altLang="it-IT"/>
              <a:pPr>
                <a:defRPr/>
              </a:pPr>
              <a:t>‹N›</a:t>
            </a:fld>
            <a:endParaRPr lang="it-IT" altLang="it-IT"/>
          </a:p>
        </p:txBody>
      </p:sp>
    </p:spTree>
    <p:extLst>
      <p:ext uri="{BB962C8B-B14F-4D97-AF65-F5344CB8AC3E}">
        <p14:creationId xmlns:p14="http://schemas.microsoft.com/office/powerpoint/2010/main" val="787928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3">
            <a:extLst>
              <a:ext uri="{FF2B5EF4-FFF2-40B4-BE49-F238E27FC236}">
                <a16:creationId xmlns:a16="http://schemas.microsoft.com/office/drawing/2014/main" id="{1BAA32F1-30BB-48AA-82E9-8B1297C22070}"/>
              </a:ext>
            </a:extLst>
          </p:cNvPr>
          <p:cNvSpPr>
            <a:spLocks noGrp="1" noChangeArrowheads="1"/>
          </p:cNvSpPr>
          <p:nvPr>
            <p:ph type="dt" idx="10"/>
          </p:nvPr>
        </p:nvSpPr>
        <p:spPr>
          <a:ln/>
        </p:spPr>
        <p:txBody>
          <a:bodyPr/>
          <a:lstStyle>
            <a:lvl1pPr>
              <a:defRPr/>
            </a:lvl1pPr>
          </a:lstStyle>
          <a:p>
            <a:pPr>
              <a:defRPr/>
            </a:pPr>
            <a:endParaRPr lang="it-IT"/>
          </a:p>
        </p:txBody>
      </p:sp>
      <p:sp>
        <p:nvSpPr>
          <p:cNvPr id="6" name="Rectangle 4">
            <a:extLst>
              <a:ext uri="{FF2B5EF4-FFF2-40B4-BE49-F238E27FC236}">
                <a16:creationId xmlns:a16="http://schemas.microsoft.com/office/drawing/2014/main" id="{B230C611-9065-44D4-A8CB-269D9C5E83E9}"/>
              </a:ext>
            </a:extLst>
          </p:cNvPr>
          <p:cNvSpPr>
            <a:spLocks noGrp="1" noChangeArrowheads="1"/>
          </p:cNvSpPr>
          <p:nvPr>
            <p:ph type="ftr" idx="11"/>
          </p:nvPr>
        </p:nvSpPr>
        <p:spPr>
          <a:ln/>
        </p:spPr>
        <p:txBody>
          <a:bodyPr/>
          <a:lstStyle>
            <a:lvl1pPr>
              <a:defRPr/>
            </a:lvl1pPr>
          </a:lstStyle>
          <a:p>
            <a:pPr>
              <a:defRPr/>
            </a:pPr>
            <a:endParaRPr lang="it-IT"/>
          </a:p>
        </p:txBody>
      </p:sp>
      <p:sp>
        <p:nvSpPr>
          <p:cNvPr id="7" name="Rectangle 5">
            <a:extLst>
              <a:ext uri="{FF2B5EF4-FFF2-40B4-BE49-F238E27FC236}">
                <a16:creationId xmlns:a16="http://schemas.microsoft.com/office/drawing/2014/main" id="{7FB32FAB-6C17-4A94-B73E-1028F625B55A}"/>
              </a:ext>
            </a:extLst>
          </p:cNvPr>
          <p:cNvSpPr>
            <a:spLocks noGrp="1" noChangeArrowheads="1"/>
          </p:cNvSpPr>
          <p:nvPr>
            <p:ph type="sldNum" idx="12"/>
          </p:nvPr>
        </p:nvSpPr>
        <p:spPr>
          <a:ln/>
        </p:spPr>
        <p:txBody>
          <a:bodyPr/>
          <a:lstStyle>
            <a:lvl1pPr>
              <a:defRPr/>
            </a:lvl1pPr>
          </a:lstStyle>
          <a:p>
            <a:pPr>
              <a:defRPr/>
            </a:pPr>
            <a:fld id="{4FB98837-BD77-4FA1-B27C-071A0CB96808}" type="slidenum">
              <a:rPr lang="it-IT" altLang="it-IT"/>
              <a:pPr>
                <a:defRPr/>
              </a:pPr>
              <a:t>‹N›</a:t>
            </a:fld>
            <a:endParaRPr lang="it-IT" altLang="it-IT"/>
          </a:p>
        </p:txBody>
      </p:sp>
    </p:spTree>
    <p:extLst>
      <p:ext uri="{BB962C8B-B14F-4D97-AF65-F5344CB8AC3E}">
        <p14:creationId xmlns:p14="http://schemas.microsoft.com/office/powerpoint/2010/main" val="329892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8FD7A6F3-F21C-4C5C-A1E2-A4B19FAE76AA}"/>
              </a:ext>
            </a:extLst>
          </p:cNvPr>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7" name="Rectangle 2">
            <a:extLst>
              <a:ext uri="{FF2B5EF4-FFF2-40B4-BE49-F238E27FC236}">
                <a16:creationId xmlns:a16="http://schemas.microsoft.com/office/drawing/2014/main" id="{A3221508-7AE6-408C-9983-316CA2278852}"/>
              </a:ext>
            </a:extLst>
          </p:cNvPr>
          <p:cNvSpPr>
            <a:spLocks noGrp="1" noChangeArrowheads="1"/>
          </p:cNvSpPr>
          <p:nvPr>
            <p:ph type="body" idx="1"/>
          </p:nvPr>
        </p:nvSpPr>
        <p:spPr bwMode="auto">
          <a:xfrm>
            <a:off x="685800" y="1981200"/>
            <a:ext cx="7770813" cy="423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2" name="Rectangle 3">
            <a:extLst>
              <a:ext uri="{FF2B5EF4-FFF2-40B4-BE49-F238E27FC236}">
                <a16:creationId xmlns:a16="http://schemas.microsoft.com/office/drawing/2014/main" id="{16F52557-3A4A-4CCE-A09B-88390C82FD8E}"/>
              </a:ext>
            </a:extLst>
          </p:cNvPr>
          <p:cNvSpPr>
            <a:spLocks noGrp="1" noChangeArrowheads="1"/>
          </p:cNvSpPr>
          <p:nvPr>
            <p:ph type="dt"/>
          </p:nvPr>
        </p:nvSpPr>
        <p:spPr bwMode="auto">
          <a:xfrm>
            <a:off x="685800" y="6248400"/>
            <a:ext cx="1903413" cy="45878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imes New Roman" pitchFamily="16" charset="0"/>
                <a:cs typeface="Arial" charset="0"/>
              </a:defRPr>
            </a:lvl1pPr>
          </a:lstStyle>
          <a:p>
            <a:pPr>
              <a:defRPr/>
            </a:pPr>
            <a:endParaRPr lang="it-IT"/>
          </a:p>
        </p:txBody>
      </p:sp>
      <p:sp>
        <p:nvSpPr>
          <p:cNvPr id="1028" name="Rectangle 4">
            <a:extLst>
              <a:ext uri="{FF2B5EF4-FFF2-40B4-BE49-F238E27FC236}">
                <a16:creationId xmlns:a16="http://schemas.microsoft.com/office/drawing/2014/main" id="{066CA1BA-438C-447F-909C-B2859B0C9284}"/>
              </a:ext>
            </a:extLst>
          </p:cNvPr>
          <p:cNvSpPr>
            <a:spLocks noGrp="1" noChangeArrowheads="1"/>
          </p:cNvSpPr>
          <p:nvPr>
            <p:ph type="ftr"/>
          </p:nvPr>
        </p:nvSpPr>
        <p:spPr bwMode="auto">
          <a:xfrm>
            <a:off x="3124200" y="6248400"/>
            <a:ext cx="2894013" cy="45878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imes New Roman" pitchFamily="16" charset="0"/>
                <a:cs typeface="Arial" charset="0"/>
              </a:defRPr>
            </a:lvl1pPr>
          </a:lstStyle>
          <a:p>
            <a:pPr>
              <a:defRPr/>
            </a:pPr>
            <a:endParaRPr lang="it-IT"/>
          </a:p>
        </p:txBody>
      </p:sp>
      <p:sp>
        <p:nvSpPr>
          <p:cNvPr id="1029" name="Rectangle 5">
            <a:extLst>
              <a:ext uri="{FF2B5EF4-FFF2-40B4-BE49-F238E27FC236}">
                <a16:creationId xmlns:a16="http://schemas.microsoft.com/office/drawing/2014/main" id="{4DDFCBDE-D471-4E31-A8BE-487491AB21F6}"/>
              </a:ext>
            </a:extLst>
          </p:cNvPr>
          <p:cNvSpPr>
            <a:spLocks noGrp="1" noChangeArrowheads="1"/>
          </p:cNvSpPr>
          <p:nvPr>
            <p:ph type="sldNum"/>
          </p:nvPr>
        </p:nvSpPr>
        <p:spPr bwMode="auto">
          <a:xfrm>
            <a:off x="6553200" y="6248400"/>
            <a:ext cx="1903413" cy="45878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pPr>
              <a:defRPr/>
            </a:pPr>
            <a:fld id="{C98484E1-F05B-44C1-9514-29185DBDB816}"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cs typeface="Arial"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cs typeface="Arial"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cs typeface="Arial"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cs typeface="Arial" charset="0"/>
        </a:defRPr>
      </a:lvl5pPr>
      <a:lvl6pPr marL="25146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Times New Roman" pitchFamily="16" charset="0"/>
          <a:cs typeface="Arial" charset="0"/>
        </a:defRPr>
      </a:lvl6pPr>
      <a:lvl7pPr marL="29718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Times New Roman" pitchFamily="16" charset="0"/>
          <a:cs typeface="Arial" charset="0"/>
        </a:defRPr>
      </a:lvl7pPr>
      <a:lvl8pPr marL="34290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Times New Roman" pitchFamily="16" charset="0"/>
          <a:cs typeface="Arial" charset="0"/>
        </a:defRPr>
      </a:lvl8pPr>
      <a:lvl9pPr marL="38862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Times New Roman" pitchFamily="16" charset="0"/>
          <a:cs typeface="Arial"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emf"/><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C\Desktop\Specia cultura materiale\1 (2).JPG">
            <a:extLst>
              <a:ext uri="{FF2B5EF4-FFF2-40B4-BE49-F238E27FC236}">
                <a16:creationId xmlns:a16="http://schemas.microsoft.com/office/drawing/2014/main" id="{4C1C9B28-90E8-4F38-B966-704CB70755A8}"/>
              </a:ext>
            </a:extLst>
          </p:cNvPr>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107950" y="7938"/>
            <a:ext cx="5618163" cy="6842125"/>
          </a:xfrm>
          <a:noFill/>
        </p:spPr>
      </p:pic>
      <p:pic>
        <p:nvPicPr>
          <p:cNvPr id="3" name="Audio 2">
            <a:hlinkClick r:id="" action="ppaction://media"/>
            <a:extLst>
              <a:ext uri="{FF2B5EF4-FFF2-40B4-BE49-F238E27FC236}">
                <a16:creationId xmlns:a16="http://schemas.microsoft.com/office/drawing/2014/main" id="{E4C0FD43-F8DC-4073-9A09-F83EC3CDF0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6206"/>
    </mc:Choice>
    <mc:Fallback>
      <p:transition spd="slow" advTm="306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a:extLst>
              <a:ext uri="{FF2B5EF4-FFF2-40B4-BE49-F238E27FC236}">
                <a16:creationId xmlns:a16="http://schemas.microsoft.com/office/drawing/2014/main" id="{DBA28407-F6B7-4D46-B5D4-F689D803416D}"/>
              </a:ext>
            </a:extLst>
          </p:cNvPr>
          <p:cNvSpPr>
            <a:spLocks noGrp="1" noChangeArrowheads="1"/>
          </p:cNvSpPr>
          <p:nvPr>
            <p:ph type="title"/>
          </p:nvPr>
        </p:nvSpPr>
        <p:spPr/>
        <p:txBody>
          <a:bodyPr/>
          <a:lstStyle/>
          <a:p>
            <a:endParaRPr lang="it-IT" altLang="it-IT"/>
          </a:p>
        </p:txBody>
      </p:sp>
      <p:sp>
        <p:nvSpPr>
          <p:cNvPr id="14339" name="Segnaposto contenuto 2">
            <a:extLst>
              <a:ext uri="{FF2B5EF4-FFF2-40B4-BE49-F238E27FC236}">
                <a16:creationId xmlns:a16="http://schemas.microsoft.com/office/drawing/2014/main" id="{198019AD-3B15-448D-A68D-DE0528801F9C}"/>
              </a:ext>
            </a:extLst>
          </p:cNvPr>
          <p:cNvSpPr>
            <a:spLocks noGrp="1" noChangeArrowheads="1"/>
          </p:cNvSpPr>
          <p:nvPr>
            <p:ph sz="half" idx="1"/>
          </p:nvPr>
        </p:nvSpPr>
        <p:spPr>
          <a:xfrm>
            <a:off x="685800" y="333375"/>
            <a:ext cx="7847013" cy="5762625"/>
          </a:xfrm>
        </p:spPr>
        <p:txBody>
          <a:bodyPr/>
          <a:lstStyle/>
          <a:p>
            <a:pPr marL="0" indent="0"/>
            <a:r>
              <a:rPr lang="it-IT" altLang="it-IT" sz="1800" b="1">
                <a:solidFill>
                  <a:schemeClr val="bg1"/>
                </a:solidFill>
              </a:rPr>
              <a:t>Legno scolpito artigianalmente, con sotto la base dei simboli riconducibili al periodo storico di Carlo Magno incoronato dal Papa Leone III .</a:t>
            </a:r>
          </a:p>
          <a:p>
            <a:pPr marL="0" indent="0"/>
            <a:r>
              <a:rPr lang="it-IT" altLang="it-IT" sz="1800">
                <a:solidFill>
                  <a:schemeClr val="bg1"/>
                </a:solidFill>
              </a:rPr>
              <a:t>La scultura lignea in unico blocco è un'antichissimo manufatto medievale, misura cm 39,5 x 10,5.</a:t>
            </a:r>
            <a:br>
              <a:rPr lang="it-IT" altLang="it-IT" sz="1800">
                <a:solidFill>
                  <a:schemeClr val="bg1"/>
                </a:solidFill>
              </a:rPr>
            </a:br>
            <a:r>
              <a:rPr lang="it-IT" altLang="it-IT" sz="1800">
                <a:solidFill>
                  <a:schemeClr val="bg1"/>
                </a:solidFill>
              </a:rPr>
              <a:t>- l'aridità del legno, la patina ed i simboli sottostanti la collocano presumibilmente in un periodo dal IX sec. al XII sec., quando i devoti rivolgevano e loro preghiere a figure lignee rappresentanti l'Arte Sacra (come da esempio in seconda foto allegata).</a:t>
            </a:r>
            <a:br>
              <a:rPr lang="it-IT" altLang="it-IT" sz="1800">
                <a:solidFill>
                  <a:schemeClr val="bg1"/>
                </a:solidFill>
              </a:rPr>
            </a:br>
            <a:r>
              <a:rPr lang="it-IT" altLang="it-IT" sz="1800">
                <a:solidFill>
                  <a:schemeClr val="bg1"/>
                </a:solidFill>
              </a:rPr>
              <a:t>Il manufatto è in buone condizioni, in puro legno senza colore, come si può vedere nella foto con info e misure.</a:t>
            </a:r>
            <a:br>
              <a:rPr lang="it-IT" altLang="it-IT" sz="1800">
                <a:solidFill>
                  <a:schemeClr val="bg1"/>
                </a:solidFill>
              </a:rPr>
            </a:br>
            <a:r>
              <a:rPr lang="it-IT" altLang="it-IT" sz="1800">
                <a:solidFill>
                  <a:schemeClr val="bg1"/>
                </a:solidFill>
              </a:rPr>
              <a:t>L'autore potrebbe essere, all'epoca, noto artista-artigiano Franco/Longobardo; Si nota nel viso una fortissima somiglianza con Carlo Magno, che all'epoca fu Re e di chiesa, facendo il piano di regolarizzazione ecclesiastico; la somiglianza in questo manufatto nei tratti lascia presupporre la possibile vera immagine di Carolus Magnus alla sua incoronazione da parte del Papa Leone III, un Cristo medievale (RE Dinastia Carolingia) in preghiera e non crocifisso o in sofferenza.</a:t>
            </a:r>
            <a:br>
              <a:rPr lang="it-IT" altLang="it-IT" sz="1800">
                <a:solidFill>
                  <a:schemeClr val="bg1"/>
                </a:solidFill>
              </a:rPr>
            </a:br>
            <a:r>
              <a:rPr lang="it-IT" altLang="it-IT" sz="1800">
                <a:solidFill>
                  <a:schemeClr val="bg1"/>
                </a:solidFill>
              </a:rPr>
              <a:t>Lo stato dell'opera e la sua rappresentazione elogia questa scultura come pezzo unico e raro (da Museo) per un collezionismo dell'Arte Sacra da un certo livello.</a:t>
            </a:r>
          </a:p>
          <a:p>
            <a:pPr marL="0" indent="0"/>
            <a:r>
              <a:rPr lang="it-IT" altLang="it-IT" sz="1800">
                <a:solidFill>
                  <a:schemeClr val="bg1"/>
                </a:solidFill>
              </a:rPr>
              <a:t>Stima dell’esperto: 42.500 € - 55.250 €</a:t>
            </a:r>
          </a:p>
          <a:p>
            <a:pPr marL="0" indent="0"/>
            <a:endParaRPr lang="it-IT" altLang="it-IT"/>
          </a:p>
        </p:txBody>
      </p:sp>
      <p:sp>
        <p:nvSpPr>
          <p:cNvPr id="14340" name="Segnaposto contenuto 3">
            <a:extLst>
              <a:ext uri="{FF2B5EF4-FFF2-40B4-BE49-F238E27FC236}">
                <a16:creationId xmlns:a16="http://schemas.microsoft.com/office/drawing/2014/main" id="{76AF6602-9B01-4486-8F4C-9B9D9A474667}"/>
              </a:ext>
            </a:extLst>
          </p:cNvPr>
          <p:cNvSpPr>
            <a:spLocks noGrp="1" noChangeArrowheads="1"/>
          </p:cNvSpPr>
          <p:nvPr>
            <p:ph sz="half" idx="2"/>
          </p:nvPr>
        </p:nvSpPr>
        <p:spPr/>
        <p:txBody>
          <a:bodyPr/>
          <a:lstStyle/>
          <a:p>
            <a:pPr marL="0" indent="0"/>
            <a:endParaRPr lang="it-IT" altLang="it-IT"/>
          </a:p>
        </p:txBody>
      </p:sp>
      <p:pic>
        <p:nvPicPr>
          <p:cNvPr id="5" name="Audio 4">
            <a:hlinkClick r:id="" action="ppaction://media"/>
            <a:extLst>
              <a:ext uri="{FF2B5EF4-FFF2-40B4-BE49-F238E27FC236}">
                <a16:creationId xmlns:a16="http://schemas.microsoft.com/office/drawing/2014/main" id="{1C453828-8057-4BA3-B289-9DF8E9B1CD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9108"/>
    </mc:Choice>
    <mc:Fallback>
      <p:transition spd="slow" advTm="169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E83FD40A-0425-480E-80B8-09CD59B16EDA}"/>
              </a:ext>
            </a:extLst>
          </p:cNvPr>
          <p:cNvSpPr>
            <a:spLocks noGrp="1"/>
          </p:cNvSpPr>
          <p:nvPr>
            <p:ph/>
          </p:nvPr>
        </p:nvSpPr>
        <p:spPr/>
        <p:txBody>
          <a:bodyPr/>
          <a:lstStyle/>
          <a:p>
            <a:r>
              <a:rPr lang="it-IT" sz="1400" dirty="0">
                <a:solidFill>
                  <a:schemeClr val="bg1"/>
                </a:solidFill>
              </a:rPr>
              <a:t>definizione </a:t>
            </a:r>
            <a:r>
              <a:rPr lang="it-IT" sz="1400" b="1" dirty="0">
                <a:solidFill>
                  <a:schemeClr val="bg1"/>
                </a:solidFill>
              </a:rPr>
              <a:t>Scultura</a:t>
            </a:r>
          </a:p>
          <a:p>
            <a:r>
              <a:rPr lang="it-IT" sz="1400" dirty="0">
                <a:solidFill>
                  <a:schemeClr val="bg1"/>
                </a:solidFill>
              </a:rPr>
              <a:t>quantità: </a:t>
            </a:r>
            <a:r>
              <a:rPr lang="it-IT" sz="1400" b="1" dirty="0">
                <a:solidFill>
                  <a:schemeClr val="bg1"/>
                </a:solidFill>
              </a:rPr>
              <a:t>1</a:t>
            </a:r>
          </a:p>
          <a:p>
            <a:r>
              <a:rPr lang="it-IT" sz="1400" dirty="0">
                <a:solidFill>
                  <a:schemeClr val="bg1"/>
                </a:solidFill>
              </a:rPr>
              <a:t>descrizione:</a:t>
            </a:r>
          </a:p>
          <a:p>
            <a:r>
              <a:rPr lang="it-IT" sz="1400" b="1" dirty="0">
                <a:solidFill>
                  <a:schemeClr val="bg1"/>
                </a:solidFill>
              </a:rPr>
              <a:t>Scultura - Artista sconosciuto, "Deposizione", scuola</a:t>
            </a:r>
          </a:p>
          <a:p>
            <a:r>
              <a:rPr lang="it-IT" sz="1400" b="1" dirty="0">
                <a:solidFill>
                  <a:schemeClr val="bg1"/>
                </a:solidFill>
              </a:rPr>
              <a:t>francese del 1400, gruppo di 4 sculture lignee, dimensioni</a:t>
            </a:r>
          </a:p>
          <a:p>
            <a:r>
              <a:rPr lang="it-IT" sz="1400" b="1" dirty="0">
                <a:solidFill>
                  <a:schemeClr val="bg1"/>
                </a:solidFill>
              </a:rPr>
              <a:t>medie 40 x 40 x 150 cm, valore in EURO 150.000,00</a:t>
            </a:r>
          </a:p>
          <a:p>
            <a:r>
              <a:rPr lang="it-IT" sz="1400" dirty="0">
                <a:solidFill>
                  <a:schemeClr val="bg1"/>
                </a:solidFill>
              </a:rPr>
              <a:t>misure (cm): </a:t>
            </a:r>
            <a:r>
              <a:rPr lang="it-IT" sz="1400" b="1" dirty="0">
                <a:solidFill>
                  <a:schemeClr val="bg1"/>
                </a:solidFill>
              </a:rPr>
              <a:t>H 40 x B 40 x P 150</a:t>
            </a:r>
          </a:p>
          <a:p>
            <a:r>
              <a:rPr lang="it-IT" sz="1400" dirty="0">
                <a:solidFill>
                  <a:schemeClr val="bg1"/>
                </a:solidFill>
              </a:rPr>
              <a:t>materia e tecnica: </a:t>
            </a:r>
            <a:r>
              <a:rPr lang="it-IT" sz="1400" b="1" dirty="0">
                <a:solidFill>
                  <a:schemeClr val="bg1"/>
                </a:solidFill>
              </a:rPr>
              <a:t>legno</a:t>
            </a:r>
          </a:p>
          <a:p>
            <a:r>
              <a:rPr lang="it-IT" sz="1400" dirty="0">
                <a:solidFill>
                  <a:schemeClr val="bg1"/>
                </a:solidFill>
              </a:rPr>
              <a:t>valore dichiarato (Euro) </a:t>
            </a:r>
            <a:r>
              <a:rPr lang="it-IT" sz="1400" b="1" dirty="0">
                <a:solidFill>
                  <a:schemeClr val="bg1"/>
                </a:solidFill>
              </a:rPr>
              <a:t>150000,00</a:t>
            </a:r>
          </a:p>
          <a:p>
            <a:r>
              <a:rPr lang="it-IT" sz="1400" dirty="0">
                <a:solidFill>
                  <a:schemeClr val="bg1"/>
                </a:solidFill>
              </a:rPr>
              <a:t>datazione-cronologia periodo</a:t>
            </a:r>
          </a:p>
          <a:p>
            <a:r>
              <a:rPr lang="it-IT" sz="1400" dirty="0">
                <a:solidFill>
                  <a:schemeClr val="bg1"/>
                </a:solidFill>
              </a:rPr>
              <a:t>di esecuzione:</a:t>
            </a:r>
          </a:p>
          <a:p>
            <a:r>
              <a:rPr lang="it-IT" sz="1400" dirty="0">
                <a:solidFill>
                  <a:schemeClr val="bg1"/>
                </a:solidFill>
              </a:rPr>
              <a:t>Secolo </a:t>
            </a:r>
            <a:r>
              <a:rPr lang="it-IT" sz="1400" b="1" dirty="0">
                <a:solidFill>
                  <a:schemeClr val="bg1"/>
                </a:solidFill>
              </a:rPr>
              <a:t>XV d.C.</a:t>
            </a:r>
          </a:p>
          <a:p>
            <a:r>
              <a:rPr lang="it-IT" sz="1400" dirty="0">
                <a:solidFill>
                  <a:schemeClr val="bg1"/>
                </a:solidFill>
              </a:rPr>
              <a:t>autore o ambito culturale: </a:t>
            </a:r>
            <a:r>
              <a:rPr lang="it-IT" sz="1400" b="1" dirty="0">
                <a:solidFill>
                  <a:schemeClr val="bg1"/>
                </a:solidFill>
              </a:rPr>
              <a:t>Artista sconosciuto</a:t>
            </a:r>
          </a:p>
          <a:p>
            <a:r>
              <a:rPr lang="it-IT" sz="1400" dirty="0">
                <a:solidFill>
                  <a:schemeClr val="bg1"/>
                </a:solidFill>
              </a:rPr>
              <a:t>soggetto:</a:t>
            </a:r>
          </a:p>
          <a:p>
            <a:r>
              <a:rPr lang="it-IT" sz="1400" b="1" dirty="0">
                <a:solidFill>
                  <a:schemeClr val="bg1"/>
                </a:solidFill>
              </a:rPr>
              <a:t>Deposizione Scultura - Artista sconosciuto,</a:t>
            </a:r>
          </a:p>
          <a:p>
            <a:r>
              <a:rPr lang="it-IT" sz="1400" b="1" dirty="0">
                <a:solidFill>
                  <a:schemeClr val="bg1"/>
                </a:solidFill>
              </a:rPr>
              <a:t>"Deposizione", scuola francese del 1400, gruppo di 4</a:t>
            </a:r>
          </a:p>
          <a:p>
            <a:r>
              <a:rPr lang="it-IT" sz="1400" b="1" dirty="0">
                <a:solidFill>
                  <a:schemeClr val="bg1"/>
                </a:solidFill>
              </a:rPr>
              <a:t>sculture lignee, dimensioni medie 40 x 40 x 150 cm, valore</a:t>
            </a:r>
          </a:p>
          <a:p>
            <a:r>
              <a:rPr lang="it-IT" sz="1400" b="1" dirty="0">
                <a:solidFill>
                  <a:schemeClr val="bg1"/>
                </a:solidFill>
              </a:rPr>
              <a:t>in EURO 150.000,00.000,00</a:t>
            </a:r>
            <a:endParaRPr lang="it-IT" sz="1400" dirty="0">
              <a:solidFill>
                <a:schemeClr val="bg1"/>
              </a:solidFill>
            </a:endParaRPr>
          </a:p>
        </p:txBody>
      </p:sp>
      <p:pic>
        <p:nvPicPr>
          <p:cNvPr id="3" name="Audio 2">
            <a:hlinkClick r:id="" action="ppaction://media"/>
            <a:extLst>
              <a:ext uri="{FF2B5EF4-FFF2-40B4-BE49-F238E27FC236}">
                <a16:creationId xmlns:a16="http://schemas.microsoft.com/office/drawing/2014/main" id="{081B54A1-5909-4957-B064-7295B27148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89963597"/>
      </p:ext>
    </p:extLst>
  </p:cSld>
  <p:clrMapOvr>
    <a:masterClrMapping/>
  </p:clrMapOvr>
  <mc:AlternateContent xmlns:mc="http://schemas.openxmlformats.org/markup-compatibility/2006">
    <mc:Choice xmlns:p14="http://schemas.microsoft.com/office/powerpoint/2010/main" Requires="p14">
      <p:transition spd="slow" p14:dur="2000" advTm="79039"/>
    </mc:Choice>
    <mc:Fallback>
      <p:transition spd="slow" advTm="79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gnaposto contenuto 2">
            <a:extLst>
              <a:ext uri="{FF2B5EF4-FFF2-40B4-BE49-F238E27FC236}">
                <a16:creationId xmlns:a16="http://schemas.microsoft.com/office/drawing/2014/main" id="{BD531BBE-9446-4018-8A95-C66746086232}"/>
              </a:ext>
            </a:extLst>
          </p:cNvPr>
          <p:cNvPicPr>
            <a:picLocks noGrp="1" noChangeAspect="1"/>
          </p:cNvPicPr>
          <p:nvPr>
            <p:ph/>
          </p:nvPr>
        </p:nvPicPr>
        <p:blipFill>
          <a:blip r:embed="rId4"/>
          <a:stretch>
            <a:fillRect/>
          </a:stretch>
        </p:blipFill>
        <p:spPr>
          <a:xfrm>
            <a:off x="0" y="908721"/>
            <a:ext cx="9286824" cy="2376264"/>
          </a:xfrm>
          <a:prstGeom prst="rect">
            <a:avLst/>
          </a:prstGeom>
        </p:spPr>
      </p:pic>
      <p:pic>
        <p:nvPicPr>
          <p:cNvPr id="4" name="Immagine 3">
            <a:extLst>
              <a:ext uri="{FF2B5EF4-FFF2-40B4-BE49-F238E27FC236}">
                <a16:creationId xmlns:a16="http://schemas.microsoft.com/office/drawing/2014/main" id="{A594D8CB-5F8A-49B4-AA6B-8378E438AB46}"/>
              </a:ext>
            </a:extLst>
          </p:cNvPr>
          <p:cNvPicPr>
            <a:picLocks noChangeAspect="1"/>
          </p:cNvPicPr>
          <p:nvPr/>
        </p:nvPicPr>
        <p:blipFill>
          <a:blip r:embed="rId5"/>
          <a:stretch>
            <a:fillRect/>
          </a:stretch>
        </p:blipFill>
        <p:spPr>
          <a:xfrm>
            <a:off x="0" y="3231486"/>
            <a:ext cx="9186746" cy="3149842"/>
          </a:xfrm>
          <a:prstGeom prst="rect">
            <a:avLst/>
          </a:prstGeom>
        </p:spPr>
      </p:pic>
      <p:sp>
        <p:nvSpPr>
          <p:cNvPr id="5" name="CasellaDiTesto 4">
            <a:extLst>
              <a:ext uri="{FF2B5EF4-FFF2-40B4-BE49-F238E27FC236}">
                <a16:creationId xmlns:a16="http://schemas.microsoft.com/office/drawing/2014/main" id="{92503FB4-1A46-4181-B4F4-3D2EA64B9434}"/>
              </a:ext>
            </a:extLst>
          </p:cNvPr>
          <p:cNvSpPr txBox="1"/>
          <p:nvPr/>
        </p:nvSpPr>
        <p:spPr>
          <a:xfrm>
            <a:off x="0" y="332656"/>
            <a:ext cx="10210528" cy="369332"/>
          </a:xfrm>
          <a:prstGeom prst="rect">
            <a:avLst/>
          </a:prstGeom>
          <a:noFill/>
        </p:spPr>
        <p:txBody>
          <a:bodyPr wrap="square" rtlCol="0">
            <a:spAutoFit/>
          </a:bodyPr>
          <a:lstStyle/>
          <a:p>
            <a:r>
              <a:rPr lang="it-IT" sz="1800" dirty="0"/>
              <a:t>Lettera della Soprintendenza di Lucca all’Ufficio Esportazione di Milano, 2018</a:t>
            </a:r>
          </a:p>
        </p:txBody>
      </p:sp>
      <p:pic>
        <p:nvPicPr>
          <p:cNvPr id="6" name="Audio 5">
            <a:hlinkClick r:id="" action="ppaction://media"/>
            <a:extLst>
              <a:ext uri="{FF2B5EF4-FFF2-40B4-BE49-F238E27FC236}">
                <a16:creationId xmlns:a16="http://schemas.microsoft.com/office/drawing/2014/main" id="{9C6BE491-E7EF-4F13-B8B4-DF51832C13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77261022"/>
      </p:ext>
    </p:extLst>
  </p:cSld>
  <p:clrMapOvr>
    <a:masterClrMapping/>
  </p:clrMapOvr>
  <mc:AlternateContent xmlns:mc="http://schemas.openxmlformats.org/markup-compatibility/2006">
    <mc:Choice xmlns:p14="http://schemas.microsoft.com/office/powerpoint/2010/main" Requires="p14">
      <p:transition spd="slow" p14:dur="2000" advTm="131215"/>
    </mc:Choice>
    <mc:Fallback>
      <p:transition spd="slow" advTm="131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C\Desktop\Specia cultura materiale\1....JPG">
            <a:extLst>
              <a:ext uri="{FF2B5EF4-FFF2-40B4-BE49-F238E27FC236}">
                <a16:creationId xmlns:a16="http://schemas.microsoft.com/office/drawing/2014/main" id="{7FFBC6F7-28F1-4DBF-8477-7C0C59A31C7C}"/>
              </a:ext>
            </a:extLst>
          </p:cNvPr>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1979613" y="6350"/>
            <a:ext cx="3594100" cy="6935788"/>
          </a:xfrm>
          <a:noFill/>
        </p:spPr>
      </p:pic>
      <p:pic>
        <p:nvPicPr>
          <p:cNvPr id="2" name="Audio 1">
            <a:hlinkClick r:id="" action="ppaction://media"/>
            <a:extLst>
              <a:ext uri="{FF2B5EF4-FFF2-40B4-BE49-F238E27FC236}">
                <a16:creationId xmlns:a16="http://schemas.microsoft.com/office/drawing/2014/main" id="{CA19AAFB-5C2B-45EF-AC7E-BCDAAD1B17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156"/>
    </mc:Choice>
    <mc:Fallback>
      <p:transition spd="slow" advTm="33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C\Desktop\Specia cultura materiale\1.....JPG">
            <a:extLst>
              <a:ext uri="{FF2B5EF4-FFF2-40B4-BE49-F238E27FC236}">
                <a16:creationId xmlns:a16="http://schemas.microsoft.com/office/drawing/2014/main" id="{B3000A28-E4B7-4D1C-9E2D-9469C1F34860}"/>
              </a:ext>
            </a:extLst>
          </p:cNvPr>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900113" y="0"/>
            <a:ext cx="5040312" cy="7138988"/>
          </a:xfrm>
          <a:noFill/>
        </p:spPr>
      </p:pic>
      <p:pic>
        <p:nvPicPr>
          <p:cNvPr id="2" name="Audio 1">
            <a:hlinkClick r:id="" action="ppaction://media"/>
            <a:extLst>
              <a:ext uri="{FF2B5EF4-FFF2-40B4-BE49-F238E27FC236}">
                <a16:creationId xmlns:a16="http://schemas.microsoft.com/office/drawing/2014/main" id="{3CAB0682-F1F0-4798-8F1C-A0830DDB57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896"/>
    </mc:Choice>
    <mc:Fallback>
      <p:transition spd="slow" advTm="6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C\Desktop\Specia cultura materiale\1...JPG">
            <a:extLst>
              <a:ext uri="{FF2B5EF4-FFF2-40B4-BE49-F238E27FC236}">
                <a16:creationId xmlns:a16="http://schemas.microsoft.com/office/drawing/2014/main" id="{7426B396-7288-478D-84C7-BCEA39B1017C}"/>
              </a:ext>
            </a:extLst>
          </p:cNvPr>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1187450" y="-185738"/>
            <a:ext cx="4752975" cy="7053263"/>
          </a:xfrm>
          <a:noFill/>
        </p:spPr>
      </p:pic>
      <p:pic>
        <p:nvPicPr>
          <p:cNvPr id="2" name="Audio 1">
            <a:hlinkClick r:id="" action="ppaction://media"/>
            <a:extLst>
              <a:ext uri="{FF2B5EF4-FFF2-40B4-BE49-F238E27FC236}">
                <a16:creationId xmlns:a16="http://schemas.microsoft.com/office/drawing/2014/main" id="{FC5D284B-82C9-4C45-A5C8-50F6A846D3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3690"/>
    </mc:Choice>
    <mc:Fallback>
      <p:transition spd="slow" advTm="133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C\Desktop\Specia cultura materiale\1..JPG">
            <a:extLst>
              <a:ext uri="{FF2B5EF4-FFF2-40B4-BE49-F238E27FC236}">
                <a16:creationId xmlns:a16="http://schemas.microsoft.com/office/drawing/2014/main" id="{78803765-ACC3-4F6B-944D-60729446B7EA}"/>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817563" y="-55563"/>
            <a:ext cx="5276850" cy="6913563"/>
          </a:xfr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C\Desktop\Specia cultura materiale\IMG_4781.JPG">
            <a:extLst>
              <a:ext uri="{FF2B5EF4-FFF2-40B4-BE49-F238E27FC236}">
                <a16:creationId xmlns:a16="http://schemas.microsoft.com/office/drawing/2014/main" id="{DB30678F-C0C3-4D98-B168-14E1C1161866}"/>
              </a:ext>
            </a:extLst>
          </p:cNvPr>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874713" y="0"/>
            <a:ext cx="6365875" cy="6858000"/>
          </a:xfrm>
          <a:noFill/>
        </p:spPr>
      </p:pic>
      <p:pic>
        <p:nvPicPr>
          <p:cNvPr id="5" name="Audio 4">
            <a:hlinkClick r:id="" action="ppaction://media"/>
            <a:extLst>
              <a:ext uri="{FF2B5EF4-FFF2-40B4-BE49-F238E27FC236}">
                <a16:creationId xmlns:a16="http://schemas.microsoft.com/office/drawing/2014/main" id="{1FA2AE1F-29B3-4678-A320-99ABE67306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9822"/>
    </mc:Choice>
    <mc:Fallback>
      <p:transition spd="slow" advTm="79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olo 1">
            <a:extLst>
              <a:ext uri="{FF2B5EF4-FFF2-40B4-BE49-F238E27FC236}">
                <a16:creationId xmlns:a16="http://schemas.microsoft.com/office/drawing/2014/main" id="{94FD6410-41C8-4866-8227-0ED563A7E16B}"/>
              </a:ext>
            </a:extLst>
          </p:cNvPr>
          <p:cNvSpPr>
            <a:spLocks noGrp="1" noChangeArrowheads="1"/>
          </p:cNvSpPr>
          <p:nvPr>
            <p:ph type="title"/>
          </p:nvPr>
        </p:nvSpPr>
        <p:spPr/>
        <p:txBody>
          <a:bodyPr/>
          <a:lstStyle/>
          <a:p>
            <a:endParaRPr lang="it-IT" altLang="it-IT"/>
          </a:p>
        </p:txBody>
      </p:sp>
      <p:pic>
        <p:nvPicPr>
          <p:cNvPr id="13315" name="Segnaposto contenuto 5" descr="Immagine che contiene diverso, pietra&#10;&#10;Descrizione generata automaticamente">
            <a:extLst>
              <a:ext uri="{FF2B5EF4-FFF2-40B4-BE49-F238E27FC236}">
                <a16:creationId xmlns:a16="http://schemas.microsoft.com/office/drawing/2014/main" id="{2BE69CF6-79F0-42E3-B7A5-4F6BF86C236F}"/>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203200" y="188913"/>
            <a:ext cx="8723313" cy="6192837"/>
          </a:xfrm>
        </p:spPr>
      </p:pic>
      <p:sp>
        <p:nvSpPr>
          <p:cNvPr id="13316" name="Segnaposto contenuto 3">
            <a:extLst>
              <a:ext uri="{FF2B5EF4-FFF2-40B4-BE49-F238E27FC236}">
                <a16:creationId xmlns:a16="http://schemas.microsoft.com/office/drawing/2014/main" id="{20524CE0-E905-4002-BE3A-9B547871D568}"/>
              </a:ext>
            </a:extLst>
          </p:cNvPr>
          <p:cNvSpPr>
            <a:spLocks noGrp="1" noChangeArrowheads="1"/>
          </p:cNvSpPr>
          <p:nvPr>
            <p:ph sz="half" idx="2"/>
          </p:nvPr>
        </p:nvSpPr>
        <p:spPr/>
        <p:txBody>
          <a:bodyPr/>
          <a:lstStyle/>
          <a:p>
            <a:pPr marL="0" indent="0"/>
            <a:endParaRPr lang="it-IT" altLang="it-IT"/>
          </a:p>
        </p:txBody>
      </p:sp>
      <p:pic>
        <p:nvPicPr>
          <p:cNvPr id="2" name="Audio 1">
            <a:hlinkClick r:id="" action="ppaction://media"/>
            <a:extLst>
              <a:ext uri="{FF2B5EF4-FFF2-40B4-BE49-F238E27FC236}">
                <a16:creationId xmlns:a16="http://schemas.microsoft.com/office/drawing/2014/main" id="{86C895E9-604C-4F57-A26E-0713CB58D9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1575"/>
    </mc:Choice>
    <mc:Fallback>
      <p:transition spd="slow" advTm="151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cs typeface="Arial"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847</TotalTime>
  <Words>359</Words>
  <Application>Microsoft Office PowerPoint</Application>
  <PresentationFormat>Presentazione su schermo (4:3)</PresentationFormat>
  <Paragraphs>22</Paragraphs>
  <Slides>10</Slides>
  <Notes>0</Notes>
  <HiddenSlides>0</HiddenSlides>
  <MMClips>9</MMClips>
  <ScaleCrop>false</ScaleCrop>
  <HeadingPairs>
    <vt:vector size="6" baseType="variant">
      <vt:variant>
        <vt:lpstr>Caratteri utilizzati</vt:lpstr>
      </vt:variant>
      <vt:variant>
        <vt:i4>1</vt:i4>
      </vt:variant>
      <vt:variant>
        <vt:lpstr>Tema</vt:lpstr>
      </vt:variant>
      <vt:variant>
        <vt:i4>1</vt:i4>
      </vt:variant>
      <vt:variant>
        <vt:lpstr>Titoli diapositive</vt:lpstr>
      </vt:variant>
      <vt:variant>
        <vt:i4>10</vt:i4>
      </vt:variant>
    </vt:vector>
  </HeadingPairs>
  <TitlesOfParts>
    <vt:vector size="12" baseType="lpstr">
      <vt:lpstr>Times New Roman</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Fulvio Cervini</cp:lastModifiedBy>
  <cp:revision>56</cp:revision>
  <cp:lastPrinted>1601-01-01T00:00:00Z</cp:lastPrinted>
  <dcterms:created xsi:type="dcterms:W3CDTF">1601-01-01T00:00:00Z</dcterms:created>
  <dcterms:modified xsi:type="dcterms:W3CDTF">2020-03-11T12:46:46Z</dcterms:modified>
</cp:coreProperties>
</file>