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679" r:id="rId2"/>
    <p:sldId id="680" r:id="rId3"/>
    <p:sldId id="681" r:id="rId4"/>
    <p:sldId id="683" r:id="rId5"/>
    <p:sldId id="682" r:id="rId6"/>
    <p:sldId id="648" r:id="rId7"/>
    <p:sldId id="650" r:id="rId8"/>
    <p:sldId id="651" r:id="rId9"/>
    <p:sldId id="662" r:id="rId10"/>
    <p:sldId id="673" r:id="rId11"/>
    <p:sldId id="685" r:id="rId12"/>
    <p:sldId id="675" r:id="rId13"/>
    <p:sldId id="676" r:id="rId14"/>
    <p:sldId id="677" r:id="rId15"/>
    <p:sldId id="678" r:id="rId16"/>
    <p:sldId id="663" r:id="rId17"/>
    <p:sldId id="665" r:id="rId18"/>
    <p:sldId id="664" r:id="rId19"/>
    <p:sldId id="670" r:id="rId20"/>
    <p:sldId id="666" r:id="rId21"/>
    <p:sldId id="654" r:id="rId22"/>
    <p:sldId id="667" r:id="rId23"/>
    <p:sldId id="668" r:id="rId24"/>
    <p:sldId id="669" r:id="rId25"/>
    <p:sldId id="652"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autoAdjust="0"/>
    <p:restoredTop sz="94660"/>
  </p:normalViewPr>
  <p:slideViewPr>
    <p:cSldViewPr>
      <p:cViewPr varScale="1">
        <p:scale>
          <a:sx n="108" d="100"/>
          <a:sy n="108" d="100"/>
        </p:scale>
        <p:origin x="17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124AF3F-17F5-4E33-A49F-7A2D1C5C536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it-IT"/>
          </a:p>
        </p:txBody>
      </p:sp>
      <p:sp>
        <p:nvSpPr>
          <p:cNvPr id="3" name="Segnaposto data 2">
            <a:extLst>
              <a:ext uri="{FF2B5EF4-FFF2-40B4-BE49-F238E27FC236}">
                <a16:creationId xmlns:a16="http://schemas.microsoft.com/office/drawing/2014/main" id="{3A0ADB6A-2ECB-44E6-BD17-7F880051CA2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2D8A9149-AEA9-4E1F-AFC0-70DE91D2BD2C}" type="datetimeFigureOut">
              <a:rPr lang="it-IT"/>
              <a:pPr>
                <a:defRPr/>
              </a:pPr>
              <a:t>28/03/2020</a:t>
            </a:fld>
            <a:endParaRPr lang="it-IT"/>
          </a:p>
        </p:txBody>
      </p:sp>
      <p:sp>
        <p:nvSpPr>
          <p:cNvPr id="4" name="Segnaposto immagine diapositiva 3">
            <a:extLst>
              <a:ext uri="{FF2B5EF4-FFF2-40B4-BE49-F238E27FC236}">
                <a16:creationId xmlns:a16="http://schemas.microsoft.com/office/drawing/2014/main" id="{7EA49656-2732-4EBD-BA9B-B2A4D0819FF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BAA31E2D-001F-4BE4-A7E3-1CDDEAD32FB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A02DD7A5-874C-4F0A-B92F-B5D509ED2C5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it-IT"/>
          </a:p>
        </p:txBody>
      </p:sp>
      <p:sp>
        <p:nvSpPr>
          <p:cNvPr id="7" name="Segnaposto numero diapositiva 6">
            <a:extLst>
              <a:ext uri="{FF2B5EF4-FFF2-40B4-BE49-F238E27FC236}">
                <a16:creationId xmlns:a16="http://schemas.microsoft.com/office/drawing/2014/main" id="{E1739DD2-300F-4C50-9A1B-05767A603EF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8A70EA6-38AC-4ADB-B21B-E1B1968F108B}"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8B95FA46-67E1-435E-A222-B2FC79AB968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CB70E0F-8B30-456F-A5A9-DD84024202A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B5A6E53-AEAF-4CD8-86CA-87F95A53B6D5}"/>
              </a:ext>
            </a:extLst>
          </p:cNvPr>
          <p:cNvSpPr>
            <a:spLocks noGrp="1" noChangeArrowheads="1"/>
          </p:cNvSpPr>
          <p:nvPr>
            <p:ph type="sldNum" sz="quarter" idx="12"/>
          </p:nvPr>
        </p:nvSpPr>
        <p:spPr>
          <a:ln/>
        </p:spPr>
        <p:txBody>
          <a:bodyPr/>
          <a:lstStyle>
            <a:lvl1pPr>
              <a:defRPr/>
            </a:lvl1pPr>
          </a:lstStyle>
          <a:p>
            <a:pPr>
              <a:defRPr/>
            </a:pPr>
            <a:fld id="{49EDA908-8BB1-4699-B48E-DBCEB28AC970}" type="slidenum">
              <a:rPr lang="it-IT" altLang="it-IT"/>
              <a:pPr>
                <a:defRPr/>
              </a:pPr>
              <a:t>‹N›</a:t>
            </a:fld>
            <a:endParaRPr lang="it-IT" altLang="it-IT"/>
          </a:p>
        </p:txBody>
      </p:sp>
    </p:spTree>
    <p:extLst>
      <p:ext uri="{BB962C8B-B14F-4D97-AF65-F5344CB8AC3E}">
        <p14:creationId xmlns:p14="http://schemas.microsoft.com/office/powerpoint/2010/main" val="165578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50EAE872-6401-40E2-B209-0916371D3EF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93F526A-2D88-4BC0-B249-785C128E8AA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EED75586-69A8-45EC-A4F6-83AE57CADC0A}"/>
              </a:ext>
            </a:extLst>
          </p:cNvPr>
          <p:cNvSpPr>
            <a:spLocks noGrp="1" noChangeArrowheads="1"/>
          </p:cNvSpPr>
          <p:nvPr>
            <p:ph type="sldNum" sz="quarter" idx="12"/>
          </p:nvPr>
        </p:nvSpPr>
        <p:spPr>
          <a:ln/>
        </p:spPr>
        <p:txBody>
          <a:bodyPr/>
          <a:lstStyle>
            <a:lvl1pPr>
              <a:defRPr/>
            </a:lvl1pPr>
          </a:lstStyle>
          <a:p>
            <a:pPr>
              <a:defRPr/>
            </a:pPr>
            <a:fld id="{D29CE50E-2CCB-47CA-A42C-56AA13530D58}" type="slidenum">
              <a:rPr lang="it-IT" altLang="it-IT"/>
              <a:pPr>
                <a:defRPr/>
              </a:pPr>
              <a:t>‹N›</a:t>
            </a:fld>
            <a:endParaRPr lang="it-IT" altLang="it-IT"/>
          </a:p>
        </p:txBody>
      </p:sp>
    </p:spTree>
    <p:extLst>
      <p:ext uri="{BB962C8B-B14F-4D97-AF65-F5344CB8AC3E}">
        <p14:creationId xmlns:p14="http://schemas.microsoft.com/office/powerpoint/2010/main" val="380166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3E53EFB-A2B6-464F-AE99-A69D03A47E2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D18B3E3-C388-4CB5-990E-716FD61478E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2CF52BAC-226B-4504-A275-722562BC312D}"/>
              </a:ext>
            </a:extLst>
          </p:cNvPr>
          <p:cNvSpPr>
            <a:spLocks noGrp="1" noChangeArrowheads="1"/>
          </p:cNvSpPr>
          <p:nvPr>
            <p:ph type="sldNum" sz="quarter" idx="12"/>
          </p:nvPr>
        </p:nvSpPr>
        <p:spPr>
          <a:ln/>
        </p:spPr>
        <p:txBody>
          <a:bodyPr/>
          <a:lstStyle>
            <a:lvl1pPr>
              <a:defRPr/>
            </a:lvl1pPr>
          </a:lstStyle>
          <a:p>
            <a:pPr>
              <a:defRPr/>
            </a:pPr>
            <a:fld id="{D2905B8E-C0EB-4E66-B1D9-03CCDCBDC8BC}" type="slidenum">
              <a:rPr lang="it-IT" altLang="it-IT"/>
              <a:pPr>
                <a:defRPr/>
              </a:pPr>
              <a:t>‹N›</a:t>
            </a:fld>
            <a:endParaRPr lang="it-IT" altLang="it-IT"/>
          </a:p>
        </p:txBody>
      </p:sp>
    </p:spTree>
    <p:extLst>
      <p:ext uri="{BB962C8B-B14F-4D97-AF65-F5344CB8AC3E}">
        <p14:creationId xmlns:p14="http://schemas.microsoft.com/office/powerpoint/2010/main" val="305316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B9D9F664-E791-4DB8-924D-3C0B3844529C}"/>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657CCDCB-C4A5-46FA-8147-65FE32367FD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E383DFA9-4944-4C58-A562-A9ADAC1BE805}"/>
              </a:ext>
            </a:extLst>
          </p:cNvPr>
          <p:cNvSpPr>
            <a:spLocks noGrp="1" noChangeArrowheads="1"/>
          </p:cNvSpPr>
          <p:nvPr>
            <p:ph type="sldNum" sz="quarter" idx="12"/>
          </p:nvPr>
        </p:nvSpPr>
        <p:spPr>
          <a:ln/>
        </p:spPr>
        <p:txBody>
          <a:bodyPr/>
          <a:lstStyle>
            <a:lvl1pPr>
              <a:defRPr/>
            </a:lvl1pPr>
          </a:lstStyle>
          <a:p>
            <a:pPr>
              <a:defRPr/>
            </a:pPr>
            <a:fld id="{F77C5864-B24C-4645-90CD-3CE3A2972B7F}" type="slidenum">
              <a:rPr lang="it-IT" altLang="it-IT"/>
              <a:pPr>
                <a:defRPr/>
              </a:pPr>
              <a:t>‹N›</a:t>
            </a:fld>
            <a:endParaRPr lang="it-IT" altLang="it-IT"/>
          </a:p>
        </p:txBody>
      </p:sp>
    </p:spTree>
    <p:extLst>
      <p:ext uri="{BB962C8B-B14F-4D97-AF65-F5344CB8AC3E}">
        <p14:creationId xmlns:p14="http://schemas.microsoft.com/office/powerpoint/2010/main" val="187133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54C9F523-8D53-4F3F-9A82-F0DA3C1CD28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3280112-77DF-427C-8255-E0750902B1B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C45DF3A-B2A8-42D8-B5FD-273EECE24074}"/>
              </a:ext>
            </a:extLst>
          </p:cNvPr>
          <p:cNvSpPr>
            <a:spLocks noGrp="1" noChangeArrowheads="1"/>
          </p:cNvSpPr>
          <p:nvPr>
            <p:ph type="sldNum" sz="quarter" idx="12"/>
          </p:nvPr>
        </p:nvSpPr>
        <p:spPr>
          <a:ln/>
        </p:spPr>
        <p:txBody>
          <a:bodyPr/>
          <a:lstStyle>
            <a:lvl1pPr>
              <a:defRPr/>
            </a:lvl1pPr>
          </a:lstStyle>
          <a:p>
            <a:pPr>
              <a:defRPr/>
            </a:pPr>
            <a:fld id="{9C9565D1-E6CD-48A9-B69D-DE5DB64A485E}" type="slidenum">
              <a:rPr lang="it-IT" altLang="it-IT"/>
              <a:pPr>
                <a:defRPr/>
              </a:pPr>
              <a:t>‹N›</a:t>
            </a:fld>
            <a:endParaRPr lang="it-IT" altLang="it-IT"/>
          </a:p>
        </p:txBody>
      </p:sp>
    </p:spTree>
    <p:extLst>
      <p:ext uri="{BB962C8B-B14F-4D97-AF65-F5344CB8AC3E}">
        <p14:creationId xmlns:p14="http://schemas.microsoft.com/office/powerpoint/2010/main" val="194598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82195D36-FDB5-4557-843B-529DAC694A7D}"/>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798A2EAF-8E56-4BD9-AC35-BD393D738C7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CDEC413-E1F8-42C2-9D33-21295B2456ED}"/>
              </a:ext>
            </a:extLst>
          </p:cNvPr>
          <p:cNvSpPr>
            <a:spLocks noGrp="1" noChangeArrowheads="1"/>
          </p:cNvSpPr>
          <p:nvPr>
            <p:ph type="sldNum" sz="quarter" idx="12"/>
          </p:nvPr>
        </p:nvSpPr>
        <p:spPr>
          <a:ln/>
        </p:spPr>
        <p:txBody>
          <a:bodyPr/>
          <a:lstStyle>
            <a:lvl1pPr>
              <a:defRPr/>
            </a:lvl1pPr>
          </a:lstStyle>
          <a:p>
            <a:pPr>
              <a:defRPr/>
            </a:pPr>
            <a:fld id="{F7E27F43-EFAE-4B8D-8827-4B758896E249}" type="slidenum">
              <a:rPr lang="it-IT" altLang="it-IT"/>
              <a:pPr>
                <a:defRPr/>
              </a:pPr>
              <a:t>‹N›</a:t>
            </a:fld>
            <a:endParaRPr lang="it-IT" altLang="it-IT"/>
          </a:p>
        </p:txBody>
      </p:sp>
    </p:spTree>
    <p:extLst>
      <p:ext uri="{BB962C8B-B14F-4D97-AF65-F5344CB8AC3E}">
        <p14:creationId xmlns:p14="http://schemas.microsoft.com/office/powerpoint/2010/main" val="211849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F67F5827-13F8-469E-B8F2-4C039372720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6D10A0E4-052C-4325-8CC1-34A252C00A9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F2EA80D6-D528-4193-826E-AEF3765EB3E7}"/>
              </a:ext>
            </a:extLst>
          </p:cNvPr>
          <p:cNvSpPr>
            <a:spLocks noGrp="1" noChangeArrowheads="1"/>
          </p:cNvSpPr>
          <p:nvPr>
            <p:ph type="sldNum" sz="quarter" idx="12"/>
          </p:nvPr>
        </p:nvSpPr>
        <p:spPr>
          <a:ln/>
        </p:spPr>
        <p:txBody>
          <a:bodyPr/>
          <a:lstStyle>
            <a:lvl1pPr>
              <a:defRPr/>
            </a:lvl1pPr>
          </a:lstStyle>
          <a:p>
            <a:pPr>
              <a:defRPr/>
            </a:pPr>
            <a:fld id="{266B9AEB-CD05-48B2-9DF5-298A27EADD0F}" type="slidenum">
              <a:rPr lang="it-IT" altLang="it-IT"/>
              <a:pPr>
                <a:defRPr/>
              </a:pPr>
              <a:t>‹N›</a:t>
            </a:fld>
            <a:endParaRPr lang="it-IT" altLang="it-IT"/>
          </a:p>
        </p:txBody>
      </p:sp>
    </p:spTree>
    <p:extLst>
      <p:ext uri="{BB962C8B-B14F-4D97-AF65-F5344CB8AC3E}">
        <p14:creationId xmlns:p14="http://schemas.microsoft.com/office/powerpoint/2010/main" val="5310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9EBB0CCB-BBF5-439E-857F-D634ECA61D2E}"/>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67683123-3D7D-45DC-B218-1EB52644B1E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CF233594-EB91-4A8C-8A08-046813819AD3}"/>
              </a:ext>
            </a:extLst>
          </p:cNvPr>
          <p:cNvSpPr>
            <a:spLocks noGrp="1" noChangeArrowheads="1"/>
          </p:cNvSpPr>
          <p:nvPr>
            <p:ph type="sldNum" sz="quarter" idx="12"/>
          </p:nvPr>
        </p:nvSpPr>
        <p:spPr>
          <a:ln/>
        </p:spPr>
        <p:txBody>
          <a:bodyPr/>
          <a:lstStyle>
            <a:lvl1pPr>
              <a:defRPr/>
            </a:lvl1pPr>
          </a:lstStyle>
          <a:p>
            <a:pPr>
              <a:defRPr/>
            </a:pPr>
            <a:fld id="{3235898A-2115-422F-AEBF-A2F0C021D4C7}" type="slidenum">
              <a:rPr lang="it-IT" altLang="it-IT"/>
              <a:pPr>
                <a:defRPr/>
              </a:pPr>
              <a:t>‹N›</a:t>
            </a:fld>
            <a:endParaRPr lang="it-IT" altLang="it-IT"/>
          </a:p>
        </p:txBody>
      </p:sp>
    </p:spTree>
    <p:extLst>
      <p:ext uri="{BB962C8B-B14F-4D97-AF65-F5344CB8AC3E}">
        <p14:creationId xmlns:p14="http://schemas.microsoft.com/office/powerpoint/2010/main" val="327752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B531AB4C-338A-47B6-8ADB-EC9886C5CFE1}"/>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30AFD14F-F847-418B-ABBD-3D957E9D447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66DE0A26-659F-461C-A92F-E8842ABD9FB6}"/>
              </a:ext>
            </a:extLst>
          </p:cNvPr>
          <p:cNvSpPr>
            <a:spLocks noGrp="1" noChangeArrowheads="1"/>
          </p:cNvSpPr>
          <p:nvPr>
            <p:ph type="sldNum" sz="quarter" idx="12"/>
          </p:nvPr>
        </p:nvSpPr>
        <p:spPr>
          <a:ln/>
        </p:spPr>
        <p:txBody>
          <a:bodyPr/>
          <a:lstStyle>
            <a:lvl1pPr>
              <a:defRPr/>
            </a:lvl1pPr>
          </a:lstStyle>
          <a:p>
            <a:pPr>
              <a:defRPr/>
            </a:pPr>
            <a:fld id="{ABF82A92-1338-43A7-956B-B4A027D8F702}" type="slidenum">
              <a:rPr lang="it-IT" altLang="it-IT"/>
              <a:pPr>
                <a:defRPr/>
              </a:pPr>
              <a:t>‹N›</a:t>
            </a:fld>
            <a:endParaRPr lang="it-IT" altLang="it-IT"/>
          </a:p>
        </p:txBody>
      </p:sp>
    </p:spTree>
    <p:extLst>
      <p:ext uri="{BB962C8B-B14F-4D97-AF65-F5344CB8AC3E}">
        <p14:creationId xmlns:p14="http://schemas.microsoft.com/office/powerpoint/2010/main" val="124029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C2AA61-BFC3-4274-8EEF-B4B62B2931D0}"/>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74F14F86-AF63-4A9B-8EC4-3DE42FF95BF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F7B72345-6A4D-42FF-8E72-F67EDA8D2E7C}"/>
              </a:ext>
            </a:extLst>
          </p:cNvPr>
          <p:cNvSpPr>
            <a:spLocks noGrp="1" noChangeArrowheads="1"/>
          </p:cNvSpPr>
          <p:nvPr>
            <p:ph type="sldNum" sz="quarter" idx="12"/>
          </p:nvPr>
        </p:nvSpPr>
        <p:spPr>
          <a:ln/>
        </p:spPr>
        <p:txBody>
          <a:bodyPr/>
          <a:lstStyle>
            <a:lvl1pPr>
              <a:defRPr/>
            </a:lvl1pPr>
          </a:lstStyle>
          <a:p>
            <a:pPr>
              <a:defRPr/>
            </a:pPr>
            <a:fld id="{31576053-1420-4899-9642-AE5086ABE7DA}" type="slidenum">
              <a:rPr lang="it-IT" altLang="it-IT"/>
              <a:pPr>
                <a:defRPr/>
              </a:pPr>
              <a:t>‹N›</a:t>
            </a:fld>
            <a:endParaRPr lang="it-IT" altLang="it-IT"/>
          </a:p>
        </p:txBody>
      </p:sp>
    </p:spTree>
    <p:extLst>
      <p:ext uri="{BB962C8B-B14F-4D97-AF65-F5344CB8AC3E}">
        <p14:creationId xmlns:p14="http://schemas.microsoft.com/office/powerpoint/2010/main" val="269231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630E0142-52A8-47C7-9618-6F436154E56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18462BB7-8553-4EA8-9C3B-FCFE3C5B379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5E1C5FA3-BCC6-4191-A012-DE69999DEF89}"/>
              </a:ext>
            </a:extLst>
          </p:cNvPr>
          <p:cNvSpPr>
            <a:spLocks noGrp="1" noChangeArrowheads="1"/>
          </p:cNvSpPr>
          <p:nvPr>
            <p:ph type="sldNum" sz="quarter" idx="12"/>
          </p:nvPr>
        </p:nvSpPr>
        <p:spPr>
          <a:ln/>
        </p:spPr>
        <p:txBody>
          <a:bodyPr/>
          <a:lstStyle>
            <a:lvl1pPr>
              <a:defRPr/>
            </a:lvl1pPr>
          </a:lstStyle>
          <a:p>
            <a:pPr>
              <a:defRPr/>
            </a:pPr>
            <a:fld id="{B22884AE-BE07-4344-B76B-F2F3BF0F1FD6}" type="slidenum">
              <a:rPr lang="it-IT" altLang="it-IT"/>
              <a:pPr>
                <a:defRPr/>
              </a:pPr>
              <a:t>‹N›</a:t>
            </a:fld>
            <a:endParaRPr lang="it-IT" altLang="it-IT"/>
          </a:p>
        </p:txBody>
      </p:sp>
    </p:spTree>
    <p:extLst>
      <p:ext uri="{BB962C8B-B14F-4D97-AF65-F5344CB8AC3E}">
        <p14:creationId xmlns:p14="http://schemas.microsoft.com/office/powerpoint/2010/main" val="209444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A447144E-9C25-4FB2-B7B8-6A6C915CB67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6F76F2BB-D850-4825-9297-F59EC3528BC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F059F58F-6F82-436E-8F72-97F1C1291488}"/>
              </a:ext>
            </a:extLst>
          </p:cNvPr>
          <p:cNvSpPr>
            <a:spLocks noGrp="1" noChangeArrowheads="1"/>
          </p:cNvSpPr>
          <p:nvPr>
            <p:ph type="sldNum" sz="quarter" idx="12"/>
          </p:nvPr>
        </p:nvSpPr>
        <p:spPr>
          <a:ln/>
        </p:spPr>
        <p:txBody>
          <a:bodyPr/>
          <a:lstStyle>
            <a:lvl1pPr>
              <a:defRPr/>
            </a:lvl1pPr>
          </a:lstStyle>
          <a:p>
            <a:pPr>
              <a:defRPr/>
            </a:pPr>
            <a:fld id="{349E1D7D-5681-4368-A186-0E8318F56D28}" type="slidenum">
              <a:rPr lang="it-IT" altLang="it-IT"/>
              <a:pPr>
                <a:defRPr/>
              </a:pPr>
              <a:t>‹N›</a:t>
            </a:fld>
            <a:endParaRPr lang="it-IT" altLang="it-IT"/>
          </a:p>
        </p:txBody>
      </p:sp>
    </p:spTree>
    <p:extLst>
      <p:ext uri="{BB962C8B-B14F-4D97-AF65-F5344CB8AC3E}">
        <p14:creationId xmlns:p14="http://schemas.microsoft.com/office/powerpoint/2010/main" val="106488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70177C-BF38-4767-A341-35E5DFE3101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8A3F0013-7900-4C64-8EA1-4F4B26F2217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06BC534B-8B6C-4335-AD3A-856AF71FCDB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it-IT"/>
          </a:p>
        </p:txBody>
      </p:sp>
      <p:sp>
        <p:nvSpPr>
          <p:cNvPr id="1029" name="Rectangle 5">
            <a:extLst>
              <a:ext uri="{FF2B5EF4-FFF2-40B4-BE49-F238E27FC236}">
                <a16:creationId xmlns:a16="http://schemas.microsoft.com/office/drawing/2014/main" id="{B96425B5-C370-489E-B054-D23EF009583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it-IT"/>
          </a:p>
        </p:txBody>
      </p:sp>
      <p:sp>
        <p:nvSpPr>
          <p:cNvPr id="1030" name="Rectangle 6">
            <a:extLst>
              <a:ext uri="{FF2B5EF4-FFF2-40B4-BE49-F238E27FC236}">
                <a16:creationId xmlns:a16="http://schemas.microsoft.com/office/drawing/2014/main" id="{92CBA862-F01A-44B9-8D9A-F0F0F89FA5D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3AF3B4D-7580-4B0F-9BA2-5988E8AB4C0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D7C93CC8-4D2A-47DB-90EC-1080842A6E11}"/>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5287" y="0"/>
            <a:ext cx="7479575" cy="6891338"/>
          </a:xfrm>
        </p:spPr>
      </p:pic>
      <p:sp>
        <p:nvSpPr>
          <p:cNvPr id="3075" name="CasellaDiTesto 9">
            <a:extLst>
              <a:ext uri="{FF2B5EF4-FFF2-40B4-BE49-F238E27FC236}">
                <a16:creationId xmlns:a16="http://schemas.microsoft.com/office/drawing/2014/main" id="{3543E995-5C31-4E92-8188-2E5CA7470F67}"/>
              </a:ext>
            </a:extLst>
          </p:cNvPr>
          <p:cNvSpPr txBox="1">
            <a:spLocks noChangeArrowheads="1"/>
          </p:cNvSpPr>
          <p:nvPr/>
        </p:nvSpPr>
        <p:spPr bwMode="auto">
          <a:xfrm>
            <a:off x="7667625" y="5300663"/>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1968</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3" descr="Immagine che contiene fotografia, lato, sedendo, scatola&#10;&#10;Descrizione generata automaticamente">
            <a:extLst>
              <a:ext uri="{FF2B5EF4-FFF2-40B4-BE49-F238E27FC236}">
                <a16:creationId xmlns:a16="http://schemas.microsoft.com/office/drawing/2014/main" id="{BF94FC7B-491B-4449-ADBE-7D5489BD4E8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96913" y="-7938"/>
            <a:ext cx="5002212" cy="6865938"/>
          </a:xfrm>
        </p:spPr>
      </p:pic>
      <p:sp>
        <p:nvSpPr>
          <p:cNvPr id="12291" name="CasellaDiTesto 1">
            <a:extLst>
              <a:ext uri="{FF2B5EF4-FFF2-40B4-BE49-F238E27FC236}">
                <a16:creationId xmlns:a16="http://schemas.microsoft.com/office/drawing/2014/main" id="{C78A5C8F-FA5E-4D05-8706-2723F19335E2}"/>
              </a:ext>
            </a:extLst>
          </p:cNvPr>
          <p:cNvSpPr txBox="1">
            <a:spLocks noChangeArrowheads="1"/>
          </p:cNvSpPr>
          <p:nvPr/>
        </p:nvSpPr>
        <p:spPr bwMode="auto">
          <a:xfrm>
            <a:off x="5724525" y="4221163"/>
            <a:ext cx="7323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Coperta del Codex Aureus.</a:t>
            </a:r>
          </a:p>
          <a:p>
            <a:pPr>
              <a:spcBef>
                <a:spcPct val="0"/>
              </a:spcBef>
              <a:buFontTx/>
              <a:buNone/>
            </a:pPr>
            <a:r>
              <a:rPr lang="it-IT" altLang="it-IT" sz="1800">
                <a:solidFill>
                  <a:schemeClr val="bg1"/>
                </a:solidFill>
              </a:rPr>
              <a:t>Città del Vaticano, </a:t>
            </a:r>
          </a:p>
          <a:p>
            <a:pPr>
              <a:spcBef>
                <a:spcPct val="0"/>
              </a:spcBef>
              <a:buFontTx/>
              <a:buNone/>
            </a:pPr>
            <a:r>
              <a:rPr lang="it-IT" altLang="it-IT" sz="1800">
                <a:solidFill>
                  <a:schemeClr val="bg1"/>
                </a:solidFill>
              </a:rPr>
              <a:t>Biblioteca Apostolica Vaticana</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magine che contiene vecchio, sedendo, pietra, inpiedi&#10;&#10;Descrizione generata automaticamente">
            <a:extLst>
              <a:ext uri="{FF2B5EF4-FFF2-40B4-BE49-F238E27FC236}">
                <a16:creationId xmlns:a16="http://schemas.microsoft.com/office/drawing/2014/main" id="{EAEBE68C-ADD3-4EE7-8E8D-DDF9B0BD0EA3}"/>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033096" y="17693"/>
            <a:ext cx="4841924" cy="6795683"/>
          </a:xfrm>
        </p:spPr>
      </p:pic>
      <p:sp>
        <p:nvSpPr>
          <p:cNvPr id="5" name="CasellaDiTesto 4">
            <a:extLst>
              <a:ext uri="{FF2B5EF4-FFF2-40B4-BE49-F238E27FC236}">
                <a16:creationId xmlns:a16="http://schemas.microsoft.com/office/drawing/2014/main" id="{642501C8-7094-4E2E-A0FF-49C9DEED3B69}"/>
              </a:ext>
            </a:extLst>
          </p:cNvPr>
          <p:cNvSpPr txBox="1"/>
          <p:nvPr/>
        </p:nvSpPr>
        <p:spPr>
          <a:xfrm>
            <a:off x="5875020" y="4581128"/>
            <a:ext cx="3875601" cy="1200329"/>
          </a:xfrm>
          <a:prstGeom prst="rect">
            <a:avLst/>
          </a:prstGeom>
          <a:noFill/>
        </p:spPr>
        <p:txBody>
          <a:bodyPr wrap="square" rtlCol="0">
            <a:spAutoFit/>
          </a:bodyPr>
          <a:lstStyle/>
          <a:p>
            <a:r>
              <a:rPr lang="it-IT" sz="1800" dirty="0">
                <a:solidFill>
                  <a:schemeClr val="bg1"/>
                </a:solidFill>
              </a:rPr>
              <a:t>Coperta posteriore </a:t>
            </a:r>
          </a:p>
          <a:p>
            <a:r>
              <a:rPr lang="it-IT" sz="1800" dirty="0">
                <a:solidFill>
                  <a:schemeClr val="bg1"/>
                </a:solidFill>
              </a:rPr>
              <a:t>del </a:t>
            </a:r>
            <a:r>
              <a:rPr lang="it-IT" sz="1800" i="1" dirty="0">
                <a:solidFill>
                  <a:schemeClr val="bg1"/>
                </a:solidFill>
              </a:rPr>
              <a:t>Codex </a:t>
            </a:r>
            <a:r>
              <a:rPr lang="it-IT" sz="1800" i="1" dirty="0" err="1">
                <a:solidFill>
                  <a:schemeClr val="bg1"/>
                </a:solidFill>
              </a:rPr>
              <a:t>Aureus</a:t>
            </a:r>
            <a:r>
              <a:rPr lang="it-IT" sz="1800" dirty="0">
                <a:solidFill>
                  <a:schemeClr val="bg1"/>
                </a:solidFill>
              </a:rPr>
              <a:t>.</a:t>
            </a:r>
          </a:p>
          <a:p>
            <a:r>
              <a:rPr lang="it-IT" sz="1800" dirty="0">
                <a:solidFill>
                  <a:schemeClr val="bg1"/>
                </a:solidFill>
              </a:rPr>
              <a:t>Londra, </a:t>
            </a:r>
          </a:p>
          <a:p>
            <a:r>
              <a:rPr lang="it-IT" sz="1800" dirty="0">
                <a:solidFill>
                  <a:schemeClr val="bg1"/>
                </a:solidFill>
              </a:rPr>
              <a:t>Victoria and Albert Museum</a:t>
            </a:r>
          </a:p>
        </p:txBody>
      </p:sp>
    </p:spTree>
    <p:extLst>
      <p:ext uri="{BB962C8B-B14F-4D97-AF65-F5344CB8AC3E}">
        <p14:creationId xmlns:p14="http://schemas.microsoft.com/office/powerpoint/2010/main" val="419294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egnaposto contenuto 3" descr="Immagine che contiene sedendo&#10;&#10;Descrizione generata automaticamente">
            <a:extLst>
              <a:ext uri="{FF2B5EF4-FFF2-40B4-BE49-F238E27FC236}">
                <a16:creationId xmlns:a16="http://schemas.microsoft.com/office/drawing/2014/main" id="{F101BA08-0105-4CCB-AFBD-FB337CE010C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33563" y="-392113"/>
            <a:ext cx="7708901" cy="7708901"/>
          </a:xfrm>
        </p:spPr>
      </p:pic>
      <p:sp>
        <p:nvSpPr>
          <p:cNvPr id="13315" name="CasellaDiTesto 4">
            <a:extLst>
              <a:ext uri="{FF2B5EF4-FFF2-40B4-BE49-F238E27FC236}">
                <a16:creationId xmlns:a16="http://schemas.microsoft.com/office/drawing/2014/main" id="{DD0FDF64-DAB6-4E82-AB00-1192F7501C45}"/>
              </a:ext>
            </a:extLst>
          </p:cNvPr>
          <p:cNvSpPr txBox="1">
            <a:spLocks noChangeArrowheads="1"/>
          </p:cNvSpPr>
          <p:nvPr/>
        </p:nvSpPr>
        <p:spPr bwMode="auto">
          <a:xfrm>
            <a:off x="5875338" y="4797425"/>
            <a:ext cx="3411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New York, </a:t>
            </a:r>
          </a:p>
          <a:p>
            <a:pPr>
              <a:spcBef>
                <a:spcPct val="0"/>
              </a:spcBef>
              <a:buFontTx/>
              <a:buNone/>
            </a:pPr>
            <a:r>
              <a:rPr lang="it-IT" altLang="it-IT" sz="1800">
                <a:solidFill>
                  <a:schemeClr val="bg1"/>
                </a:solidFill>
              </a:rPr>
              <a:t>The Metropolitan Museum of Art</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egnaposto contenuto 3" descr="Immagine che contiene edificio, sedendo, tavolo, pietra&#10;&#10;Descrizione generata automaticamente">
            <a:extLst>
              <a:ext uri="{FF2B5EF4-FFF2-40B4-BE49-F238E27FC236}">
                <a16:creationId xmlns:a16="http://schemas.microsoft.com/office/drawing/2014/main" id="{072D6D19-970F-472D-8613-69473A0BB1D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051050" y="-7938"/>
            <a:ext cx="5184775" cy="6913563"/>
          </a:xfr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3" descr="Immagine che contiene edificio, sedendo, pietra, tavolo&#10;&#10;Descrizione generata automaticamente">
            <a:extLst>
              <a:ext uri="{FF2B5EF4-FFF2-40B4-BE49-F238E27FC236}">
                <a16:creationId xmlns:a16="http://schemas.microsoft.com/office/drawing/2014/main" id="{2F6E1A80-7933-4C10-86F8-8B1ECD7C2CF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79550" y="-7938"/>
            <a:ext cx="5149850" cy="6865938"/>
          </a:xfr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egnaposto contenuto 3" descr="Immagine che contiene edificio, largo, lato, tavolo&#10;&#10;Descrizione generata automaticamente">
            <a:extLst>
              <a:ext uri="{FF2B5EF4-FFF2-40B4-BE49-F238E27FC236}">
                <a16:creationId xmlns:a16="http://schemas.microsoft.com/office/drawing/2014/main" id="{FEC7FA1B-ABE7-4D0A-BB92-B28FEDF0BC3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288" y="0"/>
            <a:ext cx="9194800" cy="6092825"/>
          </a:xfr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egnaposto contenuto 3" descr="Immagine che contiene edificio, tavolo, fotografia, torta&#10;&#10;Descrizione generata automaticamente">
            <a:extLst>
              <a:ext uri="{FF2B5EF4-FFF2-40B4-BE49-F238E27FC236}">
                <a16:creationId xmlns:a16="http://schemas.microsoft.com/office/drawing/2014/main" id="{DD0B7B38-92E9-4ECB-92B6-C9B56AA3EF2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71550" y="188913"/>
            <a:ext cx="3752850" cy="6119812"/>
          </a:xfrm>
        </p:spPr>
      </p:pic>
      <p:sp>
        <p:nvSpPr>
          <p:cNvPr id="17411" name="CasellaDiTesto 4">
            <a:extLst>
              <a:ext uri="{FF2B5EF4-FFF2-40B4-BE49-F238E27FC236}">
                <a16:creationId xmlns:a16="http://schemas.microsoft.com/office/drawing/2014/main" id="{EBD4EBA9-B524-4DCA-9A3D-6485ACA73333}"/>
              </a:ext>
            </a:extLst>
          </p:cNvPr>
          <p:cNvSpPr txBox="1">
            <a:spLocks noChangeArrowheads="1"/>
          </p:cNvSpPr>
          <p:nvPr/>
        </p:nvSpPr>
        <p:spPr bwMode="auto">
          <a:xfrm>
            <a:off x="5219700" y="4221163"/>
            <a:ext cx="2935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Monaco, </a:t>
            </a:r>
          </a:p>
          <a:p>
            <a:pPr>
              <a:spcBef>
                <a:spcPct val="0"/>
              </a:spcBef>
              <a:buFontTx/>
              <a:buNone/>
            </a:pPr>
            <a:r>
              <a:rPr lang="it-IT" altLang="it-IT" sz="1800">
                <a:solidFill>
                  <a:schemeClr val="bg1"/>
                </a:solidFill>
              </a:rPr>
              <a:t>Bayerisches Nationalmuseum</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Segnaposto contenuto 3" descr="Immagine che contiene edificio, tavolo, fotografia, torta&#10;&#10;Descrizione generata automaticamente">
            <a:extLst>
              <a:ext uri="{FF2B5EF4-FFF2-40B4-BE49-F238E27FC236}">
                <a16:creationId xmlns:a16="http://schemas.microsoft.com/office/drawing/2014/main" id="{5273B554-90B5-4EF5-AAC0-105C47FEE130}"/>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68313" y="230188"/>
            <a:ext cx="2709862" cy="4422775"/>
          </a:xfrm>
        </p:spPr>
      </p:pic>
      <p:sp>
        <p:nvSpPr>
          <p:cNvPr id="18435" name="CasellaDiTesto 4">
            <a:extLst>
              <a:ext uri="{FF2B5EF4-FFF2-40B4-BE49-F238E27FC236}">
                <a16:creationId xmlns:a16="http://schemas.microsoft.com/office/drawing/2014/main" id="{E7A10D24-D69C-4854-B529-2B5B6EEBC0F6}"/>
              </a:ext>
            </a:extLst>
          </p:cNvPr>
          <p:cNvSpPr txBox="1">
            <a:spLocks noChangeArrowheads="1"/>
          </p:cNvSpPr>
          <p:nvPr/>
        </p:nvSpPr>
        <p:spPr bwMode="auto">
          <a:xfrm>
            <a:off x="468313" y="4797425"/>
            <a:ext cx="2159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Monaco, </a:t>
            </a:r>
          </a:p>
          <a:p>
            <a:pPr>
              <a:spcBef>
                <a:spcPct val="0"/>
              </a:spcBef>
              <a:buFontTx/>
              <a:buNone/>
            </a:pPr>
            <a:r>
              <a:rPr lang="it-IT" altLang="it-IT" sz="1800">
                <a:solidFill>
                  <a:schemeClr val="bg1"/>
                </a:solidFill>
              </a:rPr>
              <a:t>Bayerisches Nationalmuseum</a:t>
            </a:r>
          </a:p>
        </p:txBody>
      </p:sp>
      <p:pic>
        <p:nvPicPr>
          <p:cNvPr id="18436" name="Segnaposto contenuto 3" descr="Immagine che contiene interni, tavolo, edificio, fotografia&#10;&#10;Descrizione generata automaticamente">
            <a:extLst>
              <a:ext uri="{FF2B5EF4-FFF2-40B4-BE49-F238E27FC236}">
                <a16:creationId xmlns:a16="http://schemas.microsoft.com/office/drawing/2014/main" id="{DE0B2F68-2E96-4BD4-A0DF-4A9E28A2A2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0"/>
            <a:ext cx="4035425"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asellaDiTesto 1">
            <a:extLst>
              <a:ext uri="{FF2B5EF4-FFF2-40B4-BE49-F238E27FC236}">
                <a16:creationId xmlns:a16="http://schemas.microsoft.com/office/drawing/2014/main" id="{F4DA1AAE-B38E-42B2-A7F9-A3D9D78E654E}"/>
              </a:ext>
            </a:extLst>
          </p:cNvPr>
          <p:cNvSpPr txBox="1">
            <a:spLocks noChangeArrowheads="1"/>
          </p:cNvSpPr>
          <p:nvPr/>
        </p:nvSpPr>
        <p:spPr bwMode="auto">
          <a:xfrm>
            <a:off x="3708400" y="5876925"/>
            <a:ext cx="2370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Liverpool, Art Museum</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egnaposto contenuto 3" descr="Immagine che contiene interni, tavolo, edificio, fotografia&#10;&#10;Descrizione generata automaticamente">
            <a:extLst>
              <a:ext uri="{FF2B5EF4-FFF2-40B4-BE49-F238E27FC236}">
                <a16:creationId xmlns:a16="http://schemas.microsoft.com/office/drawing/2014/main" id="{CC4B5EF0-0FD4-4775-A9C0-C2A61228F8A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2438" y="-65088"/>
            <a:ext cx="4957762" cy="6923088"/>
          </a:xfrm>
        </p:spPr>
      </p:pic>
      <p:sp>
        <p:nvSpPr>
          <p:cNvPr id="19459" name="CasellaDiTesto 4">
            <a:extLst>
              <a:ext uri="{FF2B5EF4-FFF2-40B4-BE49-F238E27FC236}">
                <a16:creationId xmlns:a16="http://schemas.microsoft.com/office/drawing/2014/main" id="{91979C56-440A-4247-9E56-16766E562F73}"/>
              </a:ext>
            </a:extLst>
          </p:cNvPr>
          <p:cNvSpPr txBox="1">
            <a:spLocks noChangeArrowheads="1"/>
          </p:cNvSpPr>
          <p:nvPr/>
        </p:nvSpPr>
        <p:spPr bwMode="auto">
          <a:xfrm>
            <a:off x="5795963" y="4076700"/>
            <a:ext cx="237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Liverpool, Art Museum</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egnaposto contenuto 3" descr="Immagine che contiene edificio, pietra, sedendo, bianco&#10;&#10;Descrizione generata automaticamente">
            <a:extLst>
              <a:ext uri="{FF2B5EF4-FFF2-40B4-BE49-F238E27FC236}">
                <a16:creationId xmlns:a16="http://schemas.microsoft.com/office/drawing/2014/main" id="{89C8D382-7FEF-4952-A39C-B5833E67A8F6}"/>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14338" y="-6350"/>
            <a:ext cx="4854575" cy="6864350"/>
          </a:xfrm>
        </p:spPr>
      </p:pic>
      <p:sp>
        <p:nvSpPr>
          <p:cNvPr id="20483" name="CasellaDiTesto 1">
            <a:extLst>
              <a:ext uri="{FF2B5EF4-FFF2-40B4-BE49-F238E27FC236}">
                <a16:creationId xmlns:a16="http://schemas.microsoft.com/office/drawing/2014/main" id="{CE476675-AED7-470E-9497-2B97BFDD0982}"/>
              </a:ext>
            </a:extLst>
          </p:cNvPr>
          <p:cNvSpPr txBox="1">
            <a:spLocks noChangeArrowheads="1"/>
          </p:cNvSpPr>
          <p:nvPr/>
        </p:nvSpPr>
        <p:spPr bwMode="auto">
          <a:xfrm>
            <a:off x="5292725" y="4652963"/>
            <a:ext cx="6059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New York, </a:t>
            </a:r>
          </a:p>
          <a:p>
            <a:pPr>
              <a:spcBef>
                <a:spcPct val="0"/>
              </a:spcBef>
              <a:buFontTx/>
              <a:buNone/>
            </a:pPr>
            <a:r>
              <a:rPr lang="it-IT" altLang="it-IT" sz="1800">
                <a:solidFill>
                  <a:schemeClr val="bg1"/>
                </a:solidFill>
              </a:rPr>
              <a:t>The Metropolitan Museum of Art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C5A495D3-6356-415D-802E-36F917C80C71}"/>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0638" y="125421"/>
            <a:ext cx="9123362" cy="5621321"/>
          </a:xfrm>
        </p:spPr>
      </p:pic>
      <p:sp>
        <p:nvSpPr>
          <p:cNvPr id="4099" name="CasellaDiTesto 4">
            <a:extLst>
              <a:ext uri="{FF2B5EF4-FFF2-40B4-BE49-F238E27FC236}">
                <a16:creationId xmlns:a16="http://schemas.microsoft.com/office/drawing/2014/main" id="{9DA9F759-0BE6-4AB5-B9DE-0C539F95E25D}"/>
              </a:ext>
            </a:extLst>
          </p:cNvPr>
          <p:cNvSpPr txBox="1">
            <a:spLocks noChangeArrowheads="1"/>
          </p:cNvSpPr>
          <p:nvPr/>
        </p:nvSpPr>
        <p:spPr bwMode="auto">
          <a:xfrm>
            <a:off x="8243888" y="602138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1965</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egnaposto contenuto 3" descr="Immagine che contiene scatola, pietra&#10;&#10;Descrizione generata automaticamente">
            <a:extLst>
              <a:ext uri="{FF2B5EF4-FFF2-40B4-BE49-F238E27FC236}">
                <a16:creationId xmlns:a16="http://schemas.microsoft.com/office/drawing/2014/main" id="{DCE24EF0-6686-449E-8A78-8C542D4AA009}"/>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55875" y="-60325"/>
            <a:ext cx="3346450" cy="6897688"/>
          </a:xfrm>
        </p:spPr>
      </p:pic>
      <p:sp>
        <p:nvSpPr>
          <p:cNvPr id="21507" name="CasellaDiTesto 4">
            <a:extLst>
              <a:ext uri="{FF2B5EF4-FFF2-40B4-BE49-F238E27FC236}">
                <a16:creationId xmlns:a16="http://schemas.microsoft.com/office/drawing/2014/main" id="{44BFC48A-BDA9-4BE2-8988-F330CC3D04F0}"/>
              </a:ext>
            </a:extLst>
          </p:cNvPr>
          <p:cNvSpPr txBox="1">
            <a:spLocks noChangeArrowheads="1"/>
          </p:cNvSpPr>
          <p:nvPr/>
        </p:nvSpPr>
        <p:spPr bwMode="auto">
          <a:xfrm>
            <a:off x="5902325" y="5084763"/>
            <a:ext cx="3917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Monaco, </a:t>
            </a:r>
          </a:p>
          <a:p>
            <a:pPr>
              <a:spcBef>
                <a:spcPct val="0"/>
              </a:spcBef>
              <a:buFontTx/>
              <a:buNone/>
            </a:pPr>
            <a:r>
              <a:rPr lang="it-IT" altLang="it-IT" sz="1800">
                <a:solidFill>
                  <a:schemeClr val="bg1"/>
                </a:solidFill>
              </a:rPr>
              <a:t>Bayerisches Nationalmuseum</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egnaposto contenuto 3" descr="Immagine che contiene edificio, pietra, tappeto&#10;&#10;Descrizione generata automaticamente">
            <a:extLst>
              <a:ext uri="{FF2B5EF4-FFF2-40B4-BE49-F238E27FC236}">
                <a16:creationId xmlns:a16="http://schemas.microsoft.com/office/drawing/2014/main" id="{B9E8402E-6613-4398-84FB-41CAA8695F8A}"/>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7950" y="-6350"/>
            <a:ext cx="2460625" cy="6919913"/>
          </a:xfrm>
        </p:spPr>
      </p:pic>
      <p:pic>
        <p:nvPicPr>
          <p:cNvPr id="22531" name="Immagine 5" descr="Immagine che contiene edificio, pietra, tappeto&#10;&#10;Descrizione generata automaticamente">
            <a:extLst>
              <a:ext uri="{FF2B5EF4-FFF2-40B4-BE49-F238E27FC236}">
                <a16:creationId xmlns:a16="http://schemas.microsoft.com/office/drawing/2014/main" id="{15C05020-4EFB-4038-B981-AED66E65F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71450"/>
            <a:ext cx="4606925" cy="129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asellaDiTesto 1">
            <a:extLst>
              <a:ext uri="{FF2B5EF4-FFF2-40B4-BE49-F238E27FC236}">
                <a16:creationId xmlns:a16="http://schemas.microsoft.com/office/drawing/2014/main" id="{A6DA2AF0-8234-42F9-AE5A-91B6F6AE09A6}"/>
              </a:ext>
            </a:extLst>
          </p:cNvPr>
          <p:cNvSpPr txBox="1">
            <a:spLocks noChangeArrowheads="1"/>
          </p:cNvSpPr>
          <p:nvPr/>
        </p:nvSpPr>
        <p:spPr bwMode="auto">
          <a:xfrm>
            <a:off x="2555875" y="4365625"/>
            <a:ext cx="2095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Firenze, </a:t>
            </a:r>
          </a:p>
          <a:p>
            <a:pPr>
              <a:spcBef>
                <a:spcPct val="0"/>
              </a:spcBef>
              <a:buFontTx/>
              <a:buNone/>
            </a:pPr>
            <a:r>
              <a:rPr lang="it-IT" altLang="it-IT" sz="1800">
                <a:solidFill>
                  <a:schemeClr val="bg1"/>
                </a:solidFill>
              </a:rPr>
              <a:t>Museo Nazionale</a:t>
            </a:r>
          </a:p>
          <a:p>
            <a:pPr>
              <a:spcBef>
                <a:spcPct val="0"/>
              </a:spcBef>
              <a:buFontTx/>
              <a:buNone/>
            </a:pPr>
            <a:r>
              <a:rPr lang="it-IT" altLang="it-IT" sz="1800">
                <a:solidFill>
                  <a:schemeClr val="bg1"/>
                </a:solidFill>
              </a:rPr>
              <a:t>del Bargello</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Segnaposto contenuto 3" descr="Immagine che contiene edificio, scatola&#10;&#10;Descrizione generata automaticamente">
            <a:extLst>
              <a:ext uri="{FF2B5EF4-FFF2-40B4-BE49-F238E27FC236}">
                <a16:creationId xmlns:a16="http://schemas.microsoft.com/office/drawing/2014/main" id="{8A52E26D-1980-4C32-8FE3-4EDBB1C3FB5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8763" y="-193675"/>
            <a:ext cx="4937125" cy="7151688"/>
          </a:xfrm>
        </p:spPr>
      </p:pic>
      <p:sp>
        <p:nvSpPr>
          <p:cNvPr id="23555" name="CasellaDiTesto 4">
            <a:extLst>
              <a:ext uri="{FF2B5EF4-FFF2-40B4-BE49-F238E27FC236}">
                <a16:creationId xmlns:a16="http://schemas.microsoft.com/office/drawing/2014/main" id="{6076AAEE-C58B-4C57-ABE6-1BFF09A6073B}"/>
              </a:ext>
            </a:extLst>
          </p:cNvPr>
          <p:cNvSpPr txBox="1">
            <a:spLocks noChangeArrowheads="1"/>
          </p:cNvSpPr>
          <p:nvPr/>
        </p:nvSpPr>
        <p:spPr bwMode="auto">
          <a:xfrm>
            <a:off x="6659563" y="4292600"/>
            <a:ext cx="1808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New York,</a:t>
            </a:r>
          </a:p>
          <a:p>
            <a:pPr>
              <a:spcBef>
                <a:spcPct val="0"/>
              </a:spcBef>
              <a:buFontTx/>
              <a:buNone/>
            </a:pPr>
            <a:r>
              <a:rPr lang="it-IT" altLang="it-IT" sz="1800">
                <a:solidFill>
                  <a:schemeClr val="bg1"/>
                </a:solidFill>
              </a:rPr>
              <a:t>The Metropolitan</a:t>
            </a:r>
          </a:p>
          <a:p>
            <a:pPr>
              <a:spcBef>
                <a:spcPct val="0"/>
              </a:spcBef>
              <a:buFontTx/>
              <a:buNone/>
            </a:pPr>
            <a:r>
              <a:rPr lang="it-IT" altLang="it-IT" sz="1800">
                <a:solidFill>
                  <a:schemeClr val="bg1"/>
                </a:solidFill>
              </a:rPr>
              <a:t>Museum of Art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egnaposto contenuto 3" descr="Immagine che contiene edificio, sipario&#10;&#10;Descrizione generata automaticamente">
            <a:extLst>
              <a:ext uri="{FF2B5EF4-FFF2-40B4-BE49-F238E27FC236}">
                <a16:creationId xmlns:a16="http://schemas.microsoft.com/office/drawing/2014/main" id="{B2A15792-A69F-4CBE-9D68-2105694B938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22450" y="61913"/>
            <a:ext cx="4610100" cy="6796087"/>
          </a:xfr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egnaposto contenuto 3" descr="Immagine che contiene sedendo, letto, dilegno, marrone&#10;&#10;Descrizione generata automaticamente">
            <a:extLst>
              <a:ext uri="{FF2B5EF4-FFF2-40B4-BE49-F238E27FC236}">
                <a16:creationId xmlns:a16="http://schemas.microsoft.com/office/drawing/2014/main" id="{8532B51A-9697-4F86-AB4C-3C8EA05E772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07963"/>
            <a:ext cx="9144000" cy="5321300"/>
          </a:xfr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Segnaposto contenuto 3" descr="Immagine che contiene pietra, edificio, stanza&#10;&#10;Descrizione generata automaticamente">
            <a:extLst>
              <a:ext uri="{FF2B5EF4-FFF2-40B4-BE49-F238E27FC236}">
                <a16:creationId xmlns:a16="http://schemas.microsoft.com/office/drawing/2014/main" id="{82561A13-A04D-4669-8D85-4C064A63FD6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700" y="44450"/>
            <a:ext cx="9167813" cy="5348288"/>
          </a:xfrm>
        </p:spPr>
      </p:pic>
      <p:sp>
        <p:nvSpPr>
          <p:cNvPr id="26627" name="CasellaDiTesto 1">
            <a:extLst>
              <a:ext uri="{FF2B5EF4-FFF2-40B4-BE49-F238E27FC236}">
                <a16:creationId xmlns:a16="http://schemas.microsoft.com/office/drawing/2014/main" id="{0740EE37-338A-4347-8AE1-B0D7C9DF159C}"/>
              </a:ext>
            </a:extLst>
          </p:cNvPr>
          <p:cNvSpPr txBox="1">
            <a:spLocks noChangeArrowheads="1"/>
          </p:cNvSpPr>
          <p:nvPr/>
        </p:nvSpPr>
        <p:spPr bwMode="auto">
          <a:xfrm>
            <a:off x="250825" y="5732463"/>
            <a:ext cx="3803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Firenze, Museo Nazionale del Bargello</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1">
            <a:extLst>
              <a:ext uri="{FF2B5EF4-FFF2-40B4-BE49-F238E27FC236}">
                <a16:creationId xmlns:a16="http://schemas.microsoft.com/office/drawing/2014/main" id="{F914DB6B-BB63-40D3-94E3-96775CC60B00}"/>
              </a:ext>
            </a:extLst>
          </p:cNvPr>
          <p:cNvSpPr>
            <a:spLocks noGrp="1" noChangeArrowheads="1"/>
          </p:cNvSpPr>
          <p:nvPr>
            <p:ph/>
          </p:nvPr>
        </p:nvSpPr>
        <p:spPr/>
        <p:txBody>
          <a:bodyPr/>
          <a:lstStyle/>
          <a:p>
            <a:pPr marL="0" indent="0">
              <a:buFontTx/>
              <a:buNone/>
            </a:pPr>
            <a:r>
              <a:rPr lang="it-IT" altLang="it-IT" sz="1800">
                <a:solidFill>
                  <a:schemeClr val="bg1"/>
                </a:solidFill>
              </a:rPr>
              <a:t>Dante Alighieri, </a:t>
            </a:r>
            <a:r>
              <a:rPr lang="it-IT" altLang="it-IT" sz="1800" i="1">
                <a:solidFill>
                  <a:schemeClr val="bg1"/>
                </a:solidFill>
              </a:rPr>
              <a:t>Il Fiore</a:t>
            </a:r>
            <a:r>
              <a:rPr lang="it-IT" altLang="it-IT" sz="1800">
                <a:solidFill>
                  <a:schemeClr val="bg1"/>
                </a:solidFill>
              </a:rPr>
              <a:t>, LII. </a:t>
            </a:r>
          </a:p>
          <a:p>
            <a:pPr marL="0" indent="0">
              <a:buFontTx/>
              <a:buNone/>
            </a:pPr>
            <a:endParaRPr lang="it-IT" altLang="it-IT" sz="1800">
              <a:solidFill>
                <a:schemeClr val="bg1"/>
              </a:solidFill>
            </a:endParaRPr>
          </a:p>
          <a:p>
            <a:pPr marL="0" indent="0">
              <a:buFontTx/>
              <a:buNone/>
            </a:pPr>
            <a:r>
              <a:rPr lang="it-IT" altLang="it-IT" sz="1800">
                <a:solidFill>
                  <a:schemeClr val="bg1"/>
                </a:solidFill>
              </a:rPr>
              <a:t>«La Vec[c]hia che Bellaccoglienz’àn guarda, </a:t>
            </a:r>
          </a:p>
          <a:p>
            <a:pPr marL="0" indent="0">
              <a:buFontTx/>
              <a:buNone/>
            </a:pPr>
            <a:r>
              <a:rPr lang="it-IT" altLang="it-IT" sz="1800">
                <a:solidFill>
                  <a:schemeClr val="bg1"/>
                </a:solidFill>
              </a:rPr>
              <a:t>Servi ed onora a tutto tu’podere: </a:t>
            </a:r>
          </a:p>
          <a:p>
            <a:pPr marL="0" indent="0">
              <a:buFontTx/>
              <a:buNone/>
            </a:pPr>
            <a:r>
              <a:rPr lang="it-IT" altLang="it-IT" sz="1800">
                <a:solidFill>
                  <a:schemeClr val="bg1"/>
                </a:solidFill>
              </a:rPr>
              <a:t>Che s’ella vuol, troppo ti può valere, </a:t>
            </a:r>
          </a:p>
          <a:p>
            <a:pPr marL="0" indent="0">
              <a:buFontTx/>
              <a:buNone/>
            </a:pPr>
            <a:r>
              <a:rPr lang="it-IT" altLang="it-IT" sz="1800">
                <a:solidFill>
                  <a:schemeClr val="bg1"/>
                </a:solidFill>
              </a:rPr>
              <a:t>Chéd ella nonn-è folle né musarda. </a:t>
            </a:r>
          </a:p>
          <a:p>
            <a:pPr marL="0" indent="0">
              <a:buFontTx/>
              <a:buNone/>
            </a:pPr>
            <a:r>
              <a:rPr lang="it-IT" altLang="it-IT" sz="1800">
                <a:solidFill>
                  <a:schemeClr val="bg1"/>
                </a:solidFill>
              </a:rPr>
              <a:t>A Gelosïa, che mal fuoco l’arda, </a:t>
            </a:r>
          </a:p>
          <a:p>
            <a:pPr marL="0" indent="0">
              <a:buFontTx/>
              <a:buNone/>
            </a:pPr>
            <a:r>
              <a:rPr lang="it-IT" altLang="it-IT" sz="1800">
                <a:solidFill>
                  <a:schemeClr val="bg1"/>
                </a:solidFill>
              </a:rPr>
              <a:t>Fa ‘l somigliante, se·lla può vedere: </a:t>
            </a:r>
          </a:p>
          <a:p>
            <a:pPr marL="0" indent="0">
              <a:buFontTx/>
              <a:buNone/>
            </a:pPr>
            <a:r>
              <a:rPr lang="it-IT" altLang="it-IT" sz="1800">
                <a:solidFill>
                  <a:schemeClr val="bg1"/>
                </a:solidFill>
              </a:rPr>
              <a:t>Largo prometti a tutte de l’avere, </a:t>
            </a:r>
          </a:p>
          <a:p>
            <a:pPr marL="0" indent="0">
              <a:buFontTx/>
              <a:buNone/>
            </a:pPr>
            <a:r>
              <a:rPr lang="it-IT" altLang="it-IT" sz="1800">
                <a:solidFill>
                  <a:schemeClr val="bg1"/>
                </a:solidFill>
              </a:rPr>
              <a:t>Ma ‘l pagamento il più che puo’ lo tarda. </a:t>
            </a:r>
          </a:p>
          <a:p>
            <a:pPr marL="0" indent="0">
              <a:buFontTx/>
              <a:buNone/>
            </a:pPr>
            <a:r>
              <a:rPr lang="it-IT" altLang="it-IT" sz="1800">
                <a:solidFill>
                  <a:schemeClr val="bg1"/>
                </a:solidFill>
              </a:rPr>
              <a:t>È se·llor doni, dona gioelletti, </a:t>
            </a:r>
          </a:p>
          <a:p>
            <a:pPr marL="0" indent="0">
              <a:buFontTx/>
              <a:buNone/>
            </a:pPr>
            <a:r>
              <a:rPr lang="it-IT" altLang="it-IT" sz="1800">
                <a:solidFill>
                  <a:schemeClr val="bg1"/>
                </a:solidFill>
              </a:rPr>
              <a:t>Be’covriceffi e reti e ‘nt[r]ecciatoi </a:t>
            </a:r>
          </a:p>
          <a:p>
            <a:pPr marL="0" indent="0">
              <a:buFontTx/>
              <a:buNone/>
            </a:pPr>
            <a:r>
              <a:rPr lang="it-IT" altLang="it-IT" sz="1800">
                <a:solidFill>
                  <a:schemeClr val="bg1"/>
                </a:solidFill>
              </a:rPr>
              <a:t>E belle ghirlanduz[z]e ed ispil[l]etti </a:t>
            </a:r>
          </a:p>
          <a:p>
            <a:pPr marL="0" indent="0">
              <a:buFontTx/>
              <a:buNone/>
            </a:pPr>
            <a:r>
              <a:rPr lang="it-IT" altLang="it-IT" sz="1800">
                <a:solidFill>
                  <a:schemeClr val="bg1"/>
                </a:solidFill>
              </a:rPr>
              <a:t>E pettini d’avorio riz[z]atoi </a:t>
            </a:r>
          </a:p>
          <a:p>
            <a:pPr marL="0" indent="0">
              <a:buFontTx/>
              <a:buNone/>
            </a:pPr>
            <a:r>
              <a:rPr lang="it-IT" altLang="it-IT" sz="1800">
                <a:solidFill>
                  <a:schemeClr val="bg1"/>
                </a:solidFill>
              </a:rPr>
              <a:t>Coltelli e paternostri e tessutetti: </a:t>
            </a:r>
          </a:p>
          <a:p>
            <a:pPr marL="0" indent="0">
              <a:buFontTx/>
              <a:buNone/>
            </a:pPr>
            <a:r>
              <a:rPr lang="it-IT" altLang="it-IT" sz="1800">
                <a:solidFill>
                  <a:schemeClr val="bg1"/>
                </a:solidFill>
              </a:rPr>
              <a:t>Ché questi non son doni strug[g]itoi.»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F1E063C2-42B6-4041-946F-70118F1AFB4A}"/>
              </a:ext>
            </a:extLst>
          </p:cNvPr>
          <p:cNvSpPr>
            <a:spLocks noGrp="1"/>
          </p:cNvSpPr>
          <p:nvPr>
            <p:ph/>
          </p:nvPr>
        </p:nvSpPr>
        <p:spPr/>
        <p:txBody>
          <a:bodyPr/>
          <a:lstStyle/>
          <a:p>
            <a:pPr marL="0" indent="0">
              <a:buFontTx/>
              <a:buNone/>
              <a:defRPr/>
            </a:pPr>
            <a:r>
              <a:rPr lang="it-IT" sz="1800" dirty="0">
                <a:solidFill>
                  <a:schemeClr val="bg1"/>
                </a:solidFill>
              </a:rPr>
              <a:t>«Lo incendio lor seguiva ogni scintilla;</a:t>
            </a:r>
          </a:p>
          <a:p>
            <a:pPr marL="0" indent="0">
              <a:buFontTx/>
              <a:buNone/>
              <a:defRPr/>
            </a:pPr>
            <a:r>
              <a:rPr lang="it-IT" sz="1800" dirty="0">
                <a:solidFill>
                  <a:schemeClr val="bg1"/>
                </a:solidFill>
              </a:rPr>
              <a:t>Ed </a:t>
            </a:r>
            <a:r>
              <a:rPr lang="it-IT" sz="1800" dirty="0" err="1">
                <a:solidFill>
                  <a:schemeClr val="bg1"/>
                </a:solidFill>
              </a:rPr>
              <a:t>eran</a:t>
            </a:r>
            <a:r>
              <a:rPr lang="it-IT" sz="1800" dirty="0">
                <a:solidFill>
                  <a:schemeClr val="bg1"/>
                </a:solidFill>
              </a:rPr>
              <a:t> tante, che il numero loro</a:t>
            </a:r>
          </a:p>
          <a:p>
            <a:pPr marL="0" indent="0">
              <a:buFontTx/>
              <a:buNone/>
              <a:defRPr/>
            </a:pPr>
            <a:r>
              <a:rPr lang="it-IT" sz="1800" dirty="0">
                <a:solidFill>
                  <a:schemeClr val="bg1"/>
                </a:solidFill>
              </a:rPr>
              <a:t>Più che il doppiar degli scacchi s’immilla».</a:t>
            </a:r>
          </a:p>
          <a:p>
            <a:pPr marL="0" indent="0">
              <a:buFontTx/>
              <a:buNone/>
              <a:defRPr/>
            </a:pPr>
            <a:r>
              <a:rPr lang="it-IT" sz="1800" dirty="0">
                <a:solidFill>
                  <a:schemeClr val="bg1"/>
                </a:solidFill>
              </a:rPr>
              <a:t>(Paradiso, XXVIII, 91-93)</a:t>
            </a:r>
          </a:p>
          <a:p>
            <a:pPr>
              <a:defRPr/>
            </a:pPr>
            <a:endParaRPr lang="it-IT" dirty="0"/>
          </a:p>
        </p:txBody>
      </p:sp>
      <p:pic>
        <p:nvPicPr>
          <p:cNvPr id="6147" name="Immagine 3" descr="Immagine che contiene edificio, nero, bianco, stanza&#10;&#10;Descrizione generata automaticamente">
            <a:extLst>
              <a:ext uri="{FF2B5EF4-FFF2-40B4-BE49-F238E27FC236}">
                <a16:creationId xmlns:a16="http://schemas.microsoft.com/office/drawing/2014/main" id="{36F0396B-FD70-4CB0-A61D-A7FA4B5FC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76475"/>
            <a:ext cx="62261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contenuto 1">
            <a:extLst>
              <a:ext uri="{FF2B5EF4-FFF2-40B4-BE49-F238E27FC236}">
                <a16:creationId xmlns:a16="http://schemas.microsoft.com/office/drawing/2014/main" id="{A696C80C-2EDB-4FA3-87F9-FBE63F61FFF9}"/>
              </a:ext>
            </a:extLst>
          </p:cNvPr>
          <p:cNvSpPr>
            <a:spLocks noGrp="1" noChangeArrowheads="1"/>
          </p:cNvSpPr>
          <p:nvPr>
            <p:ph/>
          </p:nvPr>
        </p:nvSpPr>
        <p:spPr/>
        <p:txBody>
          <a:bodyPr/>
          <a:lstStyle/>
          <a:p>
            <a:pPr marL="0" indent="0">
              <a:buFontTx/>
              <a:buNone/>
            </a:pPr>
            <a:endParaRPr lang="it-IT" altLang="it-IT" sz="1800" i="1">
              <a:solidFill>
                <a:schemeClr val="bg1"/>
              </a:solidFill>
            </a:endParaRPr>
          </a:p>
          <a:p>
            <a:pPr marL="0" indent="0">
              <a:buFontTx/>
              <a:buNone/>
            </a:pPr>
            <a:r>
              <a:rPr lang="it-IT" altLang="it-IT" sz="1800">
                <a:solidFill>
                  <a:schemeClr val="bg1"/>
                </a:solidFill>
              </a:rPr>
              <a:t>E come sono i denti in questa bocca? Sono l’uno all’altro sì vicini che sembrano tutti congiunti, e perché siano più armoniosi, la natura vi ha lavorato alquanto, sì che quando ella socchiude la bocca si direbbe che i denti siano d’avorio o d’argento. (…) Il corpo è ben otto volte più bianco, la treccia più luminosa dell’avorio. Quel che ho visto del petto scoperto, dall’attaccatura del collo al fermaglio che chiude la veste, era più bianco della neve appena caduta.</a:t>
            </a:r>
          </a:p>
          <a:p>
            <a:pPr marL="0" indent="0">
              <a:buFontTx/>
              <a:buNone/>
            </a:pPr>
            <a:endParaRPr lang="it-IT" altLang="it-IT" sz="1800" i="1">
              <a:solidFill>
                <a:schemeClr val="bg1"/>
              </a:solidFill>
            </a:endParaRPr>
          </a:p>
          <a:p>
            <a:pPr marL="0" indent="0">
              <a:buFontTx/>
              <a:buNone/>
            </a:pPr>
            <a:r>
              <a:rPr lang="it-IT" altLang="it-IT" sz="1800">
                <a:solidFill>
                  <a:schemeClr val="bg1"/>
                </a:solidFill>
              </a:rPr>
              <a:t>Chrétien de Troyes</a:t>
            </a:r>
            <a:r>
              <a:rPr lang="it-IT" altLang="it-IT" sz="1800" i="1">
                <a:solidFill>
                  <a:schemeClr val="bg1"/>
                </a:solidFill>
              </a:rPr>
              <a:t>, Cligès, </a:t>
            </a:r>
            <a:r>
              <a:rPr lang="it-IT" altLang="it-IT" sz="1800">
                <a:solidFill>
                  <a:schemeClr val="bg1"/>
                </a:solidFill>
              </a:rPr>
              <a:t>circa 1176</a:t>
            </a:r>
          </a:p>
          <a:p>
            <a:pPr marL="0" indent="0">
              <a:buFontTx/>
              <a:buNone/>
            </a:pPr>
            <a:endParaRPr lang="it-IT" altLang="it-IT" sz="1800" i="1">
              <a:solidFill>
                <a:schemeClr val="bg1"/>
              </a:solidFill>
            </a:endParaRPr>
          </a:p>
          <a:p>
            <a:pPr marL="0" indent="0">
              <a:buFontTx/>
              <a:buNone/>
            </a:pPr>
            <a:endParaRPr lang="it-IT" altLang="it-IT" sz="1800" i="1">
              <a:solidFill>
                <a:schemeClr val="bg1"/>
              </a:solidFill>
            </a:endParaRPr>
          </a:p>
          <a:p>
            <a:pPr marL="0" indent="0">
              <a:buFontTx/>
              <a:buNone/>
            </a:pPr>
            <a:r>
              <a:rPr lang="it-IT" altLang="it-IT" sz="1800" i="1">
                <a:solidFill>
                  <a:schemeClr val="bg1"/>
                </a:solidFill>
              </a:rPr>
              <a:t>Cantico dei Cantici</a:t>
            </a:r>
            <a:r>
              <a:rPr lang="it-IT" altLang="it-IT" sz="1800">
                <a:solidFill>
                  <a:schemeClr val="bg1"/>
                </a:solidFill>
              </a:rPr>
              <a:t> VII, 4:</a:t>
            </a:r>
          </a:p>
          <a:p>
            <a:pPr marL="0" indent="0">
              <a:buFontTx/>
              <a:buNone/>
            </a:pPr>
            <a:r>
              <a:rPr lang="it-IT" altLang="it-IT" sz="1800" i="1">
                <a:solidFill>
                  <a:schemeClr val="bg1"/>
                </a:solidFill>
              </a:rPr>
              <a:t>collum tuum sicut turris eburnea</a:t>
            </a:r>
          </a:p>
          <a:p>
            <a:pPr marL="0" indent="0">
              <a:buFontTx/>
              <a:buNone/>
            </a:pPr>
            <a:endParaRPr lang="it-IT" altLang="it-IT" sz="1800">
              <a:solidFill>
                <a:schemeClr val="bg1"/>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3" descr="Immagine che contiene fotografia, edificio, sedendo, posando&#10;&#10;Descrizione generata automaticamente">
            <a:extLst>
              <a:ext uri="{FF2B5EF4-FFF2-40B4-BE49-F238E27FC236}">
                <a16:creationId xmlns:a16="http://schemas.microsoft.com/office/drawing/2014/main" id="{02355CE0-6AEC-441C-95EC-108EB34144E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54175" y="20638"/>
            <a:ext cx="4137025" cy="6837362"/>
          </a:xfrm>
        </p:spPr>
      </p:pic>
      <p:sp>
        <p:nvSpPr>
          <p:cNvPr id="8195" name="CasellaDiTesto 4">
            <a:extLst>
              <a:ext uri="{FF2B5EF4-FFF2-40B4-BE49-F238E27FC236}">
                <a16:creationId xmlns:a16="http://schemas.microsoft.com/office/drawing/2014/main" id="{FA49244C-B7A0-440E-9762-312FA15B0869}"/>
              </a:ext>
            </a:extLst>
          </p:cNvPr>
          <p:cNvSpPr txBox="1">
            <a:spLocks noChangeArrowheads="1"/>
          </p:cNvSpPr>
          <p:nvPr/>
        </p:nvSpPr>
        <p:spPr bwMode="auto">
          <a:xfrm>
            <a:off x="5791200" y="4437063"/>
            <a:ext cx="3681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cs typeface="Times New Roman" panose="02020603050405020304" pitchFamily="18" charset="0"/>
              </a:rPr>
              <a:t>Vienna, </a:t>
            </a:r>
          </a:p>
          <a:p>
            <a:pPr>
              <a:spcBef>
                <a:spcPct val="0"/>
              </a:spcBef>
              <a:buFontTx/>
              <a:buNone/>
            </a:pPr>
            <a:r>
              <a:rPr lang="it-IT" altLang="it-IT" sz="1800">
                <a:solidFill>
                  <a:schemeClr val="bg1"/>
                </a:solidFill>
                <a:cs typeface="Times New Roman" panose="02020603050405020304" pitchFamily="18" charset="0"/>
              </a:rPr>
              <a:t>Kunsthistorisches Museum</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3" descr="Immagine che contiene fotografia, bottiglia, cibo, bianco&#10;&#10;Descrizione generata automaticamente">
            <a:extLst>
              <a:ext uri="{FF2B5EF4-FFF2-40B4-BE49-F238E27FC236}">
                <a16:creationId xmlns:a16="http://schemas.microsoft.com/office/drawing/2014/main" id="{1016418F-A626-4F9F-AADE-FBFBC1305E80}"/>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95288" y="57150"/>
            <a:ext cx="2447925" cy="6800850"/>
          </a:xfrm>
        </p:spPr>
      </p:pic>
      <p:pic>
        <p:nvPicPr>
          <p:cNvPr id="9219" name="Immagine 5" descr="Immagine che contiene pietra, bottiglia&#10;&#10;Descrizione generata automaticamente">
            <a:extLst>
              <a:ext uri="{FF2B5EF4-FFF2-40B4-BE49-F238E27FC236}">
                <a16:creationId xmlns:a16="http://schemas.microsoft.com/office/drawing/2014/main" id="{B98A7713-CA41-4E40-8234-73DE2F6FB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013" y="0"/>
            <a:ext cx="2627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asellaDiTesto 1">
            <a:extLst>
              <a:ext uri="{FF2B5EF4-FFF2-40B4-BE49-F238E27FC236}">
                <a16:creationId xmlns:a16="http://schemas.microsoft.com/office/drawing/2014/main" id="{BF5900D0-C277-4DB3-9DC1-4B70845792E6}"/>
              </a:ext>
            </a:extLst>
          </p:cNvPr>
          <p:cNvSpPr txBox="1">
            <a:spLocks noChangeArrowheads="1"/>
          </p:cNvSpPr>
          <p:nvPr/>
        </p:nvSpPr>
        <p:spPr bwMode="auto">
          <a:xfrm>
            <a:off x="6300788" y="5013325"/>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Parigi, Musée du Louvre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egnaposto contenuto 3" descr="Immagine che contiene pecora, fotografia, inpiedi, largo&#10;&#10;Descrizione generata automaticamente">
            <a:extLst>
              <a:ext uri="{FF2B5EF4-FFF2-40B4-BE49-F238E27FC236}">
                <a16:creationId xmlns:a16="http://schemas.microsoft.com/office/drawing/2014/main" id="{CA7A7EE5-4B6A-4D4C-904A-778FB1A27AC0}"/>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288" y="260350"/>
            <a:ext cx="3616326" cy="4681538"/>
          </a:xfrm>
        </p:spPr>
      </p:pic>
      <p:pic>
        <p:nvPicPr>
          <p:cNvPr id="10243" name="Immagine 5" descr="Immagine che contiene scultura, edificio, nero, fotografia&#10;&#10;Descrizione generata automaticamente">
            <a:extLst>
              <a:ext uri="{FF2B5EF4-FFF2-40B4-BE49-F238E27FC236}">
                <a16:creationId xmlns:a16="http://schemas.microsoft.com/office/drawing/2014/main" id="{C2AA7AE3-9BAF-45A5-A402-33131D60F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474663"/>
            <a:ext cx="47307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3" descr="Immagine che contiene fotografia, sedendo, tavolo&#10;&#10;Descrizione generata automaticamente">
            <a:extLst>
              <a:ext uri="{FF2B5EF4-FFF2-40B4-BE49-F238E27FC236}">
                <a16:creationId xmlns:a16="http://schemas.microsoft.com/office/drawing/2014/main" id="{D2E6EAF7-411C-41A0-8505-B32F56EFB110}"/>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58938" y="-22225"/>
            <a:ext cx="4845050" cy="6880225"/>
          </a:xfrm>
        </p:spPr>
      </p:pic>
      <p:sp>
        <p:nvSpPr>
          <p:cNvPr id="11267" name="CasellaDiTesto 4">
            <a:extLst>
              <a:ext uri="{FF2B5EF4-FFF2-40B4-BE49-F238E27FC236}">
                <a16:creationId xmlns:a16="http://schemas.microsoft.com/office/drawing/2014/main" id="{64AB375B-6140-469F-9997-0AA14A2D1226}"/>
              </a:ext>
            </a:extLst>
          </p:cNvPr>
          <p:cNvSpPr txBox="1">
            <a:spLocks noChangeArrowheads="1"/>
          </p:cNvSpPr>
          <p:nvPr/>
        </p:nvSpPr>
        <p:spPr bwMode="auto">
          <a:xfrm>
            <a:off x="6503988" y="4292600"/>
            <a:ext cx="298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a:solidFill>
                  <a:schemeClr val="bg1"/>
                </a:solidFill>
              </a:rPr>
              <a:t>Milano, Museo del Duomo</a:t>
            </a:r>
          </a:p>
        </p:txBody>
      </p:sp>
    </p:spTree>
  </p:cSld>
  <p:clrMapOvr>
    <a:masterClrMapping/>
  </p:clrMapOvr>
  <p:transition spd="slow"/>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TotalTime>
  <Words>375</Words>
  <Application>Microsoft Office PowerPoint</Application>
  <PresentationFormat>Presentazione su schermo (4:3)</PresentationFormat>
  <Paragraphs>60</Paragraphs>
  <Slides>25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25</vt:i4>
      </vt:variant>
    </vt:vector>
  </HeadingPairs>
  <TitlesOfParts>
    <vt:vector size="28" baseType="lpstr">
      <vt:lpstr>Calibri</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Fulvio Cervini</cp:lastModifiedBy>
  <cp:revision>56</cp:revision>
  <dcterms:created xsi:type="dcterms:W3CDTF">1601-01-01T00:00:00Z</dcterms:created>
  <dcterms:modified xsi:type="dcterms:W3CDTF">2020-03-28T16:02:39Z</dcterms:modified>
</cp:coreProperties>
</file>