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3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77" r:id="rId32"/>
    <p:sldId id="290" r:id="rId33"/>
    <p:sldId id="294" r:id="rId34"/>
    <p:sldId id="278" r:id="rId35"/>
    <p:sldId id="281" r:id="rId36"/>
    <p:sldId id="279" r:id="rId37"/>
    <p:sldId id="280" r:id="rId38"/>
    <p:sldId id="291" r:id="rId39"/>
    <p:sldId id="292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788" y="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G:\Tutela 2019-20\IMG_20190111_162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023" y="-144018"/>
            <a:ext cx="9336023" cy="7002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G:\Tutela 2019-20\4860079_1223_veneziasanmarc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7"/>
            <a:ext cx="9001000" cy="4936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G:\Tutela 2019-20\20191115franceschinivenezia_640_ori_crop_master__0x0_640x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94652"/>
            <a:ext cx="8712968" cy="49010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G:\Tutela 2019-20\berlusconi-colonna-ogpq0xa522v1zc5csnzvo4znjaui2fc8nhol3zqjx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757" y="0"/>
            <a:ext cx="91547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G:\Tutela 2019-20\berlusconi_stivali_acqua_alta_lapress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702" y="-90418"/>
            <a:ext cx="9330702" cy="6216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G:\Tutela 2019-20\03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60314" cy="6120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G:\Tutela 2019-20\5dce760e1f00004407dee7c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217598"/>
            <a:ext cx="7859216" cy="5875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G:\Tutela 2019-20\5dd00d311f00003507dee98f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4663"/>
            <a:ext cx="7573708" cy="5904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G:\Tutela 2019-20\bcfb549b84f0fa1f23dc7301345e69c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18742"/>
            <a:ext cx="7649130" cy="5461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G:\Tutela 2019-20\9ce450bc-2197-4a7a-8131-568f5feca3b6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17" y="-20314"/>
            <a:ext cx="9219717" cy="614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G:\Tutela 2019-20\f268ebc0acc73d92e95325d632ac303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511" y="476671"/>
            <a:ext cx="7040874" cy="5259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G:\Tutela 2019-20\alluvione-matera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G:\Tutela 2019-20\0KTYZYXR_672-458_resiz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114" y="-13510"/>
            <a:ext cx="9230114" cy="6139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G:\Tutela 2019-20\EJLjqpiWsAAo_U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63" y="-53595"/>
            <a:ext cx="9105037" cy="6078951"/>
          </a:xfrm>
          <a:prstGeom prst="rect">
            <a:avLst/>
          </a:prstGeom>
          <a:noFill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C55367-0098-4F4E-9C2E-7FCBEF4E0B36}"/>
              </a:ext>
            </a:extLst>
          </p:cNvPr>
          <p:cNvSpPr txBox="1"/>
          <p:nvPr/>
        </p:nvSpPr>
        <p:spPr>
          <a:xfrm>
            <a:off x="38963" y="6025356"/>
            <a:ext cx="9583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Presidente Tacopina oggi in Piazza San Marco.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presidente unico, per una città unica al mondo #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AcquaAlta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#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ArancioNeroVerde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 descr="G:\Tutela 2019-20\museo_nazionale_new-cover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903" y="0"/>
            <a:ext cx="46969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G:\Tutela 2019-20\img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097" y="0"/>
            <a:ext cx="4669843" cy="6858000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1A0F91-7861-4EE0-8805-5F6F869426FD}"/>
              </a:ext>
            </a:extLst>
          </p:cNvPr>
          <p:cNvSpPr txBox="1"/>
          <p:nvPr/>
        </p:nvSpPr>
        <p:spPr>
          <a:xfrm>
            <a:off x="6300192" y="4869160"/>
            <a:ext cx="2497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L’Italia in 300 immagini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Touring Club Italiano,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Milano 1956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G:\Tutela 2019-20\img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89903" y="-2"/>
            <a:ext cx="4599986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G:\Tutela 2019-20\img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40018"/>
            <a:ext cx="4713047" cy="6904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G:\Tutela 2019-20\img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055" y="0"/>
            <a:ext cx="473706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G:\Tutela 2019-20\img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118" y="0"/>
            <a:ext cx="476803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G:\Tutela 2019-20\img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7992"/>
            <a:ext cx="4741729" cy="6820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 descr="G:\Tutela 2019-20\img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468164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G:\Tutela 2019-20\timthum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8438" y="0"/>
            <a:ext cx="97112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 descr="G:\Tutela 2019-20\img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095" y="0"/>
            <a:ext cx="47608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G:\Tutela 2019-20\levigrandelucan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420889"/>
            <a:ext cx="9144001" cy="1978382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B998F8-8312-47C9-8CB4-4DD59A5F98D1}"/>
              </a:ext>
            </a:extLst>
          </p:cNvPr>
          <p:cNvSpPr txBox="1"/>
          <p:nvPr/>
        </p:nvSpPr>
        <p:spPr>
          <a:xfrm>
            <a:off x="0" y="4941168"/>
            <a:ext cx="719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Carlo Levi,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Lucania ‘61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Matera, Museo Nazionale di Palazzo Lanfranchi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G:\Tutela 2019-20\1280px-Sala_Carlo_Lev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3381" y="0"/>
            <a:ext cx="9315938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E1F40-8792-43D5-9A95-09E3B3FB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interni, stanza, edificio, bianco&#10;&#10;Descrizione generata automaticamente">
            <a:extLst>
              <a:ext uri="{FF2B5EF4-FFF2-40B4-BE49-F238E27FC236}">
                <a16:creationId xmlns:a16="http://schemas.microsoft.com/office/drawing/2014/main" id="{6A34B497-52EF-4AC2-AB35-BE0728E7D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98" y="11828"/>
            <a:ext cx="9214616" cy="6846172"/>
          </a:xfrm>
        </p:spPr>
      </p:pic>
    </p:spTree>
    <p:extLst>
      <p:ext uri="{BB962C8B-B14F-4D97-AF65-F5344CB8AC3E}">
        <p14:creationId xmlns:p14="http://schemas.microsoft.com/office/powerpoint/2010/main" val="927818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G:\Tutela 2019-20\1441720931455lucania61_gran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8695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G:\Tutela 2019-20\Lucania_61_di_Carlo_Levi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G:\Tutela 2019-20\44d208fcab9996a3c9002eb6bb0a523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818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G:\Tutela 2019-20\044_Matera_12maggi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35564"/>
            <a:ext cx="4673015" cy="7028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G:\Tutela 2019-20\Lucania_61_di_Carlo_Levi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 descr="G:\Tutela 2019-20\Lucania_61_di_Carlo_Levi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-32654"/>
            <a:ext cx="9187538" cy="6890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G:\Tutela 2019-20\alluvione-matera-12-novembre-2019-1-1024x5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404665"/>
            <a:ext cx="4536503" cy="255178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Immagine 3" descr="Immagine che contiene edificio, interni, stanza, ripieno&#10;&#10;Descrizione generata automaticamente">
            <a:extLst>
              <a:ext uri="{FF2B5EF4-FFF2-40B4-BE49-F238E27FC236}">
                <a16:creationId xmlns:a16="http://schemas.microsoft.com/office/drawing/2014/main" id="{8BE35C2A-FE79-4FE6-91B6-1F3BF69B2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43" y="3252191"/>
            <a:ext cx="5996107" cy="33311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G:\Tutela 2019-20\can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8810" y="1184176"/>
            <a:ext cx="9472810" cy="4736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G:\Tutela 2019-20\acqua_alta_san_marc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372201" cy="4657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G:\Tutela 2019-20\4074543_1802_basi89056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1"/>
            <a:ext cx="9144000" cy="3158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G:\Tutela 2019-20\LapresseFo_66854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260" y="-17338"/>
            <a:ext cx="9224259" cy="6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G:\Tutela 2019-20\C_2_fotogallery_3092478_8_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156960" cy="6275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50</Words>
  <Application>Microsoft Office PowerPoint</Application>
  <PresentationFormat>Presentazione su schermo (4:3)</PresentationFormat>
  <Paragraphs>6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dottorato</dc:creator>
  <cp:lastModifiedBy>Fulvio Cervini</cp:lastModifiedBy>
  <cp:revision>6</cp:revision>
  <dcterms:created xsi:type="dcterms:W3CDTF">2019-11-21T13:45:44Z</dcterms:created>
  <dcterms:modified xsi:type="dcterms:W3CDTF">2019-11-21T18:10:48Z</dcterms:modified>
</cp:coreProperties>
</file>