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64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510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86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008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24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69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3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37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8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460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3A985-099A-4F6C-9211-01D07A1E3DD2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B4F63-83C9-41AE-99DF-2DF2C9ECD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12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2020-03-12T06:59:36Z</dcterms:created>
  <dcterms:modified xsi:type="dcterms:W3CDTF">2020-03-12T07:09:49Z</dcterms:modified>
</cp:coreProperties>
</file>