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756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017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03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49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816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95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7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84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4911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79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520C-4ED5-4248-9227-9F6868315888}" type="datetimeFigureOut">
              <a:rPr lang="it-IT" smtClean="0"/>
              <a:t>05/06/2020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158F0-4127-4978-931A-58D80FA831A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13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2020-06-05T04:37:08Z</dcterms:created>
  <dcterms:modified xsi:type="dcterms:W3CDTF">2020-06-05T05:08:47Z</dcterms:modified>
</cp:coreProperties>
</file>