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90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15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80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46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45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46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18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14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56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44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28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34CE-4F39-4811-9C9E-52201A34E3B5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3253E-0AA4-41B9-B3AA-9B8B63DFC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74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2020-04-21T05:16:07Z</dcterms:created>
  <dcterms:modified xsi:type="dcterms:W3CDTF">2020-04-21T05:42:06Z</dcterms:modified>
</cp:coreProperties>
</file>