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42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93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99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45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19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35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92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86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787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54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725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0AFA9-88E3-4DA1-81DC-FD034961CE48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F9770-F83C-4362-89C9-9EB02603EF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95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2020-05-07T05:31:44Z</dcterms:created>
  <dcterms:modified xsi:type="dcterms:W3CDTF">2020-05-07T05:47:20Z</dcterms:modified>
</cp:coreProperties>
</file>