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00A9-089B-456D-940C-DDB962FD1D3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E9A3E-523B-491F-868B-973D1634FD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2814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00A9-089B-456D-940C-DDB962FD1D3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E9A3E-523B-491F-868B-973D1634FD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6829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00A9-089B-456D-940C-DDB962FD1D3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E9A3E-523B-491F-868B-973D1634FD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3632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00A9-089B-456D-940C-DDB962FD1D3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E9A3E-523B-491F-868B-973D1634FD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0531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00A9-089B-456D-940C-DDB962FD1D3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E9A3E-523B-491F-868B-973D1634FD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2210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00A9-089B-456D-940C-DDB962FD1D3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E9A3E-523B-491F-868B-973D1634FD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3563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00A9-089B-456D-940C-DDB962FD1D3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E9A3E-523B-491F-868B-973D1634FD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5061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00A9-089B-456D-940C-DDB962FD1D3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E9A3E-523B-491F-868B-973D1634FD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9628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00A9-089B-456D-940C-DDB962FD1D3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E9A3E-523B-491F-868B-973D1634FD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6261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00A9-089B-456D-940C-DDB962FD1D3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E9A3E-523B-491F-868B-973D1634FD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6070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00A9-089B-456D-940C-DDB962FD1D3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E9A3E-523B-491F-868B-973D1634FD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1287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100A9-089B-456D-940C-DDB962FD1D3C}" type="datetimeFigureOut">
              <a:rPr lang="it-IT" smtClean="0"/>
              <a:t>12/05/2020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E9A3E-523B-491F-868B-973D1634FD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8711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2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2020-05-12T04:23:43Z</dcterms:created>
  <dcterms:modified xsi:type="dcterms:W3CDTF">2020-05-12T04:41:20Z</dcterms:modified>
</cp:coreProperties>
</file>