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67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37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99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03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83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47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33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13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83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63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27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F3BB-DBF7-475F-9BC9-5C84F686F0F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FF2AA-3E60-4805-9AA0-9AB9D70F52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83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2020-03-27T07:45:42Z</dcterms:created>
  <dcterms:modified xsi:type="dcterms:W3CDTF">2020-03-27T07:51:51Z</dcterms:modified>
</cp:coreProperties>
</file>