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8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64383-F5CF-4B73-B7DB-AA16CBB9E1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1115-A47D-483A-9D7C-1E49F63A2A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8386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64383-F5CF-4B73-B7DB-AA16CBB9E1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1115-A47D-483A-9D7C-1E49F63A2A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7449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64383-F5CF-4B73-B7DB-AA16CBB9E1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1115-A47D-483A-9D7C-1E49F63A2A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0621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64383-F5CF-4B73-B7DB-AA16CBB9E1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1115-A47D-483A-9D7C-1E49F63A2A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6986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64383-F5CF-4B73-B7DB-AA16CBB9E1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1115-A47D-483A-9D7C-1E49F63A2A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0289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64383-F5CF-4B73-B7DB-AA16CBB9E1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1115-A47D-483A-9D7C-1E49F63A2A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2991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64383-F5CF-4B73-B7DB-AA16CBB9E1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1115-A47D-483A-9D7C-1E49F63A2A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04185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64383-F5CF-4B73-B7DB-AA16CBB9E1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1115-A47D-483A-9D7C-1E49F63A2A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00872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64383-F5CF-4B73-B7DB-AA16CBB9E1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1115-A47D-483A-9D7C-1E49F63A2A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7514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64383-F5CF-4B73-B7DB-AA16CBB9E1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1115-A47D-483A-9D7C-1E49F63A2A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8425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464383-F5CF-4B73-B7DB-AA16CBB9E1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6A1115-A47D-483A-9D7C-1E49F63A2A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4420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464383-F5CF-4B73-B7DB-AA16CBB9E173}" type="datetimeFigureOut">
              <a:rPr lang="it-IT" smtClean="0"/>
              <a:t>10/03/2020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A1115-A47D-483A-9D7C-1E49F63A2A2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8757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le acust. registr.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74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62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Tema di Office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gloria</dc:creator>
  <cp:lastModifiedBy>gloria</cp:lastModifiedBy>
  <cp:revision>3</cp:revision>
  <dcterms:created xsi:type="dcterms:W3CDTF">2020-03-10T05:48:35Z</dcterms:created>
  <dcterms:modified xsi:type="dcterms:W3CDTF">2020-03-10T06:16:50Z</dcterms:modified>
</cp:coreProperties>
</file>