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07E98-D1A3-4245-9320-5E866EFB6ED7}" type="datetimeFigureOut">
              <a:rPr lang="it-IT" smtClean="0"/>
              <a:t>20/05/2020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EAA18-11D3-4680-AABE-F65840B630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7199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07E98-D1A3-4245-9320-5E866EFB6ED7}" type="datetimeFigureOut">
              <a:rPr lang="it-IT" smtClean="0"/>
              <a:t>20/05/2020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EAA18-11D3-4680-AABE-F65840B630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6082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07E98-D1A3-4245-9320-5E866EFB6ED7}" type="datetimeFigureOut">
              <a:rPr lang="it-IT" smtClean="0"/>
              <a:t>20/05/2020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EAA18-11D3-4680-AABE-F65840B630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955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07E98-D1A3-4245-9320-5E866EFB6ED7}" type="datetimeFigureOut">
              <a:rPr lang="it-IT" smtClean="0"/>
              <a:t>20/05/2020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EAA18-11D3-4680-AABE-F65840B630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3978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07E98-D1A3-4245-9320-5E866EFB6ED7}" type="datetimeFigureOut">
              <a:rPr lang="it-IT" smtClean="0"/>
              <a:t>20/05/2020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EAA18-11D3-4680-AABE-F65840B630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1139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07E98-D1A3-4245-9320-5E866EFB6ED7}" type="datetimeFigureOut">
              <a:rPr lang="it-IT" smtClean="0"/>
              <a:t>20/05/2020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EAA18-11D3-4680-AABE-F65840B630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3832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07E98-D1A3-4245-9320-5E866EFB6ED7}" type="datetimeFigureOut">
              <a:rPr lang="it-IT" smtClean="0"/>
              <a:t>20/05/2020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EAA18-11D3-4680-AABE-F65840B630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1161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07E98-D1A3-4245-9320-5E866EFB6ED7}" type="datetimeFigureOut">
              <a:rPr lang="it-IT" smtClean="0"/>
              <a:t>20/05/2020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EAA18-11D3-4680-AABE-F65840B630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5982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07E98-D1A3-4245-9320-5E866EFB6ED7}" type="datetimeFigureOut">
              <a:rPr lang="it-IT" smtClean="0"/>
              <a:t>20/05/2020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EAA18-11D3-4680-AABE-F65840B630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6320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07E98-D1A3-4245-9320-5E866EFB6ED7}" type="datetimeFigureOut">
              <a:rPr lang="it-IT" smtClean="0"/>
              <a:t>20/05/2020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EAA18-11D3-4680-AABE-F65840B630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6688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07E98-D1A3-4245-9320-5E866EFB6ED7}" type="datetimeFigureOut">
              <a:rPr lang="it-IT" smtClean="0"/>
              <a:t>20/05/2020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EAA18-11D3-4680-AABE-F65840B630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9672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07E98-D1A3-4245-9320-5E866EFB6ED7}" type="datetimeFigureOut">
              <a:rPr lang="it-IT" smtClean="0"/>
              <a:t>20/05/2020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EAA18-11D3-4680-AABE-F65840B630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4457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2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2020-05-20T05:55:49Z</dcterms:created>
  <dcterms:modified xsi:type="dcterms:W3CDTF">2020-05-20T06:08:18Z</dcterms:modified>
</cp:coreProperties>
</file>