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A846-E324-4EDC-AC64-BC1E331E43D0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012F-6740-4BB7-AB2A-796E5C918D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2981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A846-E324-4EDC-AC64-BC1E331E43D0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012F-6740-4BB7-AB2A-796E5C918D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9917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A846-E324-4EDC-AC64-BC1E331E43D0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012F-6740-4BB7-AB2A-796E5C918D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183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A846-E324-4EDC-AC64-BC1E331E43D0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012F-6740-4BB7-AB2A-796E5C918D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998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A846-E324-4EDC-AC64-BC1E331E43D0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012F-6740-4BB7-AB2A-796E5C918D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632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A846-E324-4EDC-AC64-BC1E331E43D0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012F-6740-4BB7-AB2A-796E5C918D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5502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A846-E324-4EDC-AC64-BC1E331E43D0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012F-6740-4BB7-AB2A-796E5C918D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842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A846-E324-4EDC-AC64-BC1E331E43D0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012F-6740-4BB7-AB2A-796E5C918D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7298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A846-E324-4EDC-AC64-BC1E331E43D0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012F-6740-4BB7-AB2A-796E5C918D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50986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A846-E324-4EDC-AC64-BC1E331E43D0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012F-6740-4BB7-AB2A-796E5C918D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3368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AA846-E324-4EDC-AC64-BC1E331E43D0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2012F-6740-4BB7-AB2A-796E5C918D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0979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AA846-E324-4EDC-AC64-BC1E331E43D0}" type="datetimeFigureOut">
              <a:rPr lang="it-IT" smtClean="0"/>
              <a:t>04/06/2020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2012F-6740-4BB7-AB2A-796E5C918D5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7772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565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0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Alessandra Sorace</dc:creator>
  <cp:lastModifiedBy>Alessandra Sorace</cp:lastModifiedBy>
  <cp:revision>2</cp:revision>
  <dcterms:created xsi:type="dcterms:W3CDTF">2020-06-04T04:53:06Z</dcterms:created>
  <dcterms:modified xsi:type="dcterms:W3CDTF">2020-06-04T05:24:25Z</dcterms:modified>
</cp:coreProperties>
</file>