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"/>
  </p:notesMasterIdLst>
  <p:sldIdLst>
    <p:sldId id="579" r:id="rId2"/>
    <p:sldId id="576" r:id="rId3"/>
    <p:sldId id="577" r:id="rId4"/>
    <p:sldId id="578" r:id="rId5"/>
    <p:sldId id="580" r:id="rId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591F5EE8-4DC1-48D9-91DB-DCB514F751E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116C53D-FA5D-48C7-AC4D-AAB2C1FD658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518E83-33F3-4859-BE7D-2106005CC70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515AC1-DB7A-4A47-86E7-DAA127E6B56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CA85BE-1B32-4D1E-B899-5BCC7F850F9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B370F-3F36-4BCB-99BC-D782C46EE4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5374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CF6728-E73F-4BA4-B517-B3E0B6B8BAA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18CB4-464E-4FB8-8B4C-EF0DC35B5C0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CC4357-7B53-44F0-A032-8C5EDE9550F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F7DF2-F14D-40AC-A3F6-E11A4BF0AA8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854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57515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575151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861D10-C96B-46C2-B847-E849529BE07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DDA8E9-E901-4297-88A4-40D17D8B8CF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C20720-3792-443D-B3AC-EB0C672EECD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7B8DD-91F4-4A46-A994-145F73B2E5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821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A096DC-24C0-4FF3-B1F3-5F86C7F8D6F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68FA65-7A81-42F3-B118-C0E21E2305D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7670B2-C252-40C0-9D72-73BD418762E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5D0BB-A109-4C35-8359-71357B41729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63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463550"/>
            <a:ext cx="7770813" cy="57515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BEA7D0D-22AD-4326-8C2F-524889D15D1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5AE57E-366A-4E45-AA68-EC1F5E2DE5D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7FB0B7-574D-43B5-ACBA-FB036C99296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D9718-DE4A-4BB0-8DD3-20397E2536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1404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159337-9F44-436E-B84F-0D3A6D09C5C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AFE260-A2F1-4E67-AD3F-6CC3617E9BC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51B7C4-5037-43C2-8A30-1A1F38DF8B6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76E4D-FE0B-4295-85BF-50DFE0BF59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217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E9DFB8-7802-4B99-97F5-07DDC192720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505F86-7202-4C21-B125-9232B64D602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40D1F-4D5B-4C72-B304-6E9EA16488A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C692F-895B-4D64-A306-3E50E62EA0E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168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9266620-27AE-4654-A92C-109DC44CDA4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CFC1269-6E3D-46E5-8FF4-F3774EB4614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4F0B310-3594-4CE0-9466-DA4A92C91F8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81FD4-88AA-4D3B-87E4-397880E4CF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68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2067FBD-9DF2-487A-9ED2-84BE528D4E0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FD6FEC7-4C2A-483B-94F6-D06C2ED9D8C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279C681-2384-4281-BFCD-9B7548CCAD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E6580-8CBF-41E5-855B-B22EE93B35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375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5516A69-9C26-45CB-A2D5-2E9FF448B86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E89103-0B35-4FE4-A616-FE86BB2AE63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024E89-3398-4A28-A5B7-4ECE1191B9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F9F8F-F9A9-422F-A6D0-F7F74C45D3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117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4447174-ED81-4F17-BCEE-1C964163071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666A87D-2DD2-4A8F-ADE5-A4331239055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DFDC1B-81D2-486F-8069-016014D01ED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6ACE9-E0BB-4F42-9F2C-1B7D07BAB7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604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0DAD182-3ECD-4BF5-83EB-7F64527DC84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070253-67B7-47C3-B591-304E7026587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93B75CB-6D87-4628-B7D3-128D3E8E65A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D6BB8-2FF0-4825-B78A-7AF6204457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7928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BAA32F1-30BB-48AA-82E9-8B1297C2207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230C611-9065-44D4-A8CB-269D9C5E83E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FB32FAB-6C17-4A94-B73E-1028F625B55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98837-BD77-4FA1-B27C-071A0CB968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89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8FD7A6F3-F21C-4C5C-A1E2-A4B19FAE7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A3221508-7AE6-408C-9983-316CA22788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6F52557-3A4A-4CCE-A09B-88390C82FD8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66CA1BA-438C-447F-909C-B2859B0C928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DFCBDE-D471-4E31-A8BE-487491AB21F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98484E1-F05B-44C1-9514-29185DBDB8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BBB7D812-4149-476F-815A-52FBFA33CEB9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8" y="260648"/>
            <a:ext cx="2592287" cy="3456383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CD92A39-9506-49C3-85D7-34BCDD3B1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23" y="463551"/>
            <a:ext cx="1774013" cy="2245369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0372D1D3-24B2-48B7-B27E-0E3648D7F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80" y="168621"/>
            <a:ext cx="2780860" cy="3692429"/>
          </a:xfrm>
          <a:prstGeom prst="rect">
            <a:avLst/>
          </a:prstGeom>
        </p:spPr>
      </p:pic>
      <p:pic>
        <p:nvPicPr>
          <p:cNvPr id="10" name="Immagine 9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A0521959-A7BB-4F65-AF1A-455D9D716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90" y="2819399"/>
            <a:ext cx="2618725" cy="35750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C3E6A1-3951-423F-9D16-1F859EB20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198"/>
    </mc:Choice>
    <mc:Fallback>
      <p:transition spd="slow" advTm="301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Segnaposto contenuto 3" descr="Immagine che contiene esterni, persona, acqua, uomo&#10;&#10;Descrizione generata automaticamente">
            <a:extLst>
              <a:ext uri="{FF2B5EF4-FFF2-40B4-BE49-F238E27FC236}">
                <a16:creationId xmlns:a16="http://schemas.microsoft.com/office/drawing/2014/main" id="{E50FD6FC-684E-425A-9DBB-14532391D73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3" y="0"/>
            <a:ext cx="8369300" cy="6276975"/>
          </a:xfrm>
        </p:spPr>
      </p:pic>
      <p:sp>
        <p:nvSpPr>
          <p:cNvPr id="4099" name="CasellaDiTesto 4">
            <a:extLst>
              <a:ext uri="{FF2B5EF4-FFF2-40B4-BE49-F238E27FC236}">
                <a16:creationId xmlns:a16="http://schemas.microsoft.com/office/drawing/2014/main" id="{BCA923DD-C6C2-488F-8DE3-8603A434D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453188"/>
            <a:ext cx="2811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/>
              <a:t>Max von Sydow, 1929-2020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E35213-9EDB-41FE-AB1B-57A214232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301"/>
    </mc:Choice>
    <mc:Fallback>
      <p:transition spd="slow" advTm="251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Segnaposto contenuto 3" descr="Immagine che contiene persona, esterni, nero, fotografia&#10;&#10;Descrizione generata automaticamente">
            <a:extLst>
              <a:ext uri="{FF2B5EF4-FFF2-40B4-BE49-F238E27FC236}">
                <a16:creationId xmlns:a16="http://schemas.microsoft.com/office/drawing/2014/main" id="{81C4917B-CDEB-449E-ABCB-BE4596E1C9B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820150" cy="6842125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C1A16C-2E86-4564-9680-D2667648A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56"/>
    </mc:Choice>
    <mc:Fallback>
      <p:transition spd="slow" advTm="81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Segnaposto contenuto 3" descr="Immagine che contiene persona, uomo, esterni, tavolo&#10;&#10;Descrizione generata automaticamente">
            <a:extLst>
              <a:ext uri="{FF2B5EF4-FFF2-40B4-BE49-F238E27FC236}">
                <a16:creationId xmlns:a16="http://schemas.microsoft.com/office/drawing/2014/main" id="{2B7EA6BF-4CC9-4540-BBBE-1558FC61793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8575"/>
            <a:ext cx="8545513" cy="6410325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8684E3-9AC9-43BF-925A-6F447E1B5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783"/>
    </mc:Choice>
    <mc:Fallback>
      <p:transition spd="slow" advTm="440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che contiene sedendo, edificio, inpiedi, vecchio&#10;&#10;Descrizione generata automaticamente">
            <a:extLst>
              <a:ext uri="{FF2B5EF4-FFF2-40B4-BE49-F238E27FC236}">
                <a16:creationId xmlns:a16="http://schemas.microsoft.com/office/drawing/2014/main" id="{6E224551-AFF4-4BE8-B69A-42DCC25975D6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4949"/>
            <a:ext cx="3383974" cy="5856879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CA43D31-2BC7-4567-8D8B-0A6E0542646C}"/>
              </a:ext>
            </a:extLst>
          </p:cNvPr>
          <p:cNvSpPr txBox="1"/>
          <p:nvPr/>
        </p:nvSpPr>
        <p:spPr>
          <a:xfrm>
            <a:off x="5436096" y="5157192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Londra, British Museum</a:t>
            </a:r>
          </a:p>
        </p:txBody>
      </p:sp>
    </p:spTree>
    <p:extLst>
      <p:ext uri="{BB962C8B-B14F-4D97-AF65-F5344CB8AC3E}">
        <p14:creationId xmlns:p14="http://schemas.microsoft.com/office/powerpoint/2010/main" val="8726955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9</Words>
  <Application>Microsoft Office PowerPoint</Application>
  <PresentationFormat>Presentazione su schermo (4:3)</PresentationFormat>
  <Paragraphs>2</Paragraphs>
  <Slides>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7" baseType="lpstr"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Fulvio Cervini</cp:lastModifiedBy>
  <cp:revision>57</cp:revision>
  <cp:lastPrinted>1601-01-01T00:00:00Z</cp:lastPrinted>
  <dcterms:created xsi:type="dcterms:W3CDTF">1601-01-01T00:00:00Z</dcterms:created>
  <dcterms:modified xsi:type="dcterms:W3CDTF">2020-03-11T12:03:03Z</dcterms:modified>
</cp:coreProperties>
</file>