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79DF-D5A2-4BD2-923F-79D069063219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0469-083A-4A53-93B7-887AC08A0D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1225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79DF-D5A2-4BD2-923F-79D069063219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0469-083A-4A53-93B7-887AC08A0D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9612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79DF-D5A2-4BD2-923F-79D069063219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0469-083A-4A53-93B7-887AC08A0D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886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79DF-D5A2-4BD2-923F-79D069063219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0469-083A-4A53-93B7-887AC08A0D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7223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79DF-D5A2-4BD2-923F-79D069063219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0469-083A-4A53-93B7-887AC08A0D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6914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79DF-D5A2-4BD2-923F-79D069063219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0469-083A-4A53-93B7-887AC08A0D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5577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79DF-D5A2-4BD2-923F-79D069063219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0469-083A-4A53-93B7-887AC08A0D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2478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79DF-D5A2-4BD2-923F-79D069063219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0469-083A-4A53-93B7-887AC08A0D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6524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79DF-D5A2-4BD2-923F-79D069063219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0469-083A-4A53-93B7-887AC08A0D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2795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79DF-D5A2-4BD2-923F-79D069063219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0469-083A-4A53-93B7-887AC08A0D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7628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79DF-D5A2-4BD2-923F-79D069063219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0469-083A-4A53-93B7-887AC08A0D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7673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E79DF-D5A2-4BD2-923F-79D069063219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40469-083A-4A53-93B7-887AC08A0D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3335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3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2020-05-29T06:22:29Z</dcterms:created>
  <dcterms:modified xsi:type="dcterms:W3CDTF">2020-05-29T06:29:03Z</dcterms:modified>
</cp:coreProperties>
</file>