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7"/>
  </p:notesMasterIdLst>
  <p:sldIdLst>
    <p:sldId id="256" r:id="rId2"/>
    <p:sldId id="257" r:id="rId3"/>
    <p:sldId id="258" r:id="rId4"/>
    <p:sldId id="259" r:id="rId5"/>
    <p:sldId id="260" r:id="rId6"/>
    <p:sldId id="261" r:id="rId7"/>
    <p:sldId id="262" r:id="rId8"/>
    <p:sldId id="263" r:id="rId9"/>
    <p:sldId id="264" r:id="rId10"/>
    <p:sldId id="265" r:id="rId11"/>
    <p:sldId id="266"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312" r:id="rId31"/>
    <p:sldId id="313" r:id="rId32"/>
    <p:sldId id="314" r:id="rId33"/>
    <p:sldId id="315" r:id="rId34"/>
    <p:sldId id="316" r:id="rId35"/>
    <p:sldId id="293" r:id="rId36"/>
  </p:sldIdLst>
  <p:sldSz cx="9144000" cy="6858000" type="screen4x3"/>
  <p:notesSz cx="6858000" cy="9144000"/>
  <p:defaultTextStyle>
    <a:lvl1pPr defTabSz="457200">
      <a:defRPr>
        <a:latin typeface="+mj-lt"/>
        <a:ea typeface="+mj-ea"/>
        <a:cs typeface="+mj-cs"/>
        <a:sym typeface="Avenir Roman"/>
      </a:defRPr>
    </a:lvl1pPr>
    <a:lvl2pPr defTabSz="457200">
      <a:defRPr>
        <a:latin typeface="+mj-lt"/>
        <a:ea typeface="+mj-ea"/>
        <a:cs typeface="+mj-cs"/>
        <a:sym typeface="Avenir Roman"/>
      </a:defRPr>
    </a:lvl2pPr>
    <a:lvl3pPr defTabSz="457200">
      <a:defRPr>
        <a:latin typeface="+mj-lt"/>
        <a:ea typeface="+mj-ea"/>
        <a:cs typeface="+mj-cs"/>
        <a:sym typeface="Avenir Roman"/>
      </a:defRPr>
    </a:lvl3pPr>
    <a:lvl4pPr defTabSz="457200">
      <a:defRPr>
        <a:latin typeface="+mj-lt"/>
        <a:ea typeface="+mj-ea"/>
        <a:cs typeface="+mj-cs"/>
        <a:sym typeface="Avenir Roman"/>
      </a:defRPr>
    </a:lvl4pPr>
    <a:lvl5pPr defTabSz="457200">
      <a:defRPr>
        <a:latin typeface="+mj-lt"/>
        <a:ea typeface="+mj-ea"/>
        <a:cs typeface="+mj-cs"/>
        <a:sym typeface="Avenir Roman"/>
      </a:defRPr>
    </a:lvl5pPr>
    <a:lvl6pPr defTabSz="457200">
      <a:defRPr>
        <a:latin typeface="+mj-lt"/>
        <a:ea typeface="+mj-ea"/>
        <a:cs typeface="+mj-cs"/>
        <a:sym typeface="Avenir Roman"/>
      </a:defRPr>
    </a:lvl6pPr>
    <a:lvl7pPr defTabSz="457200">
      <a:defRPr>
        <a:latin typeface="+mj-lt"/>
        <a:ea typeface="+mj-ea"/>
        <a:cs typeface="+mj-cs"/>
        <a:sym typeface="Avenir Roman"/>
      </a:defRPr>
    </a:lvl7pPr>
    <a:lvl8pPr defTabSz="457200">
      <a:defRPr>
        <a:latin typeface="+mj-lt"/>
        <a:ea typeface="+mj-ea"/>
        <a:cs typeface="+mj-cs"/>
        <a:sym typeface="Avenir Roman"/>
      </a:defRPr>
    </a:lvl8pPr>
    <a:lvl9pPr defTabSz="457200">
      <a:defRPr>
        <a:latin typeface="+mj-lt"/>
        <a:ea typeface="+mj-ea"/>
        <a:cs typeface="+mj-cs"/>
        <a:sym typeface="Avenir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FD7E7"/>
          </a:solidFill>
        </a:fill>
      </a:tcStyle>
    </a:wholeTbl>
    <a:band2H>
      <a:tcTxStyle/>
      <a:tcStyle>
        <a:tcBdr/>
        <a:fill>
          <a:solidFill>
            <a:srgbClr val="E8ECF4"/>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4F81BD"/>
          </a:solidFill>
        </a:fill>
      </a:tcStyle>
    </a:firstRow>
  </a:tblStyle>
  <a:tblStyle styleId="{C7B018BB-80A7-4F77-B60F-C8B233D01FF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EE7D0"/>
          </a:solidFill>
        </a:fill>
      </a:tcStyle>
    </a:wholeTbl>
    <a:band2H>
      <a:tcTxStyle/>
      <a:tcStyle>
        <a:tcBdr/>
        <a:fill>
          <a:solidFill>
            <a:srgbClr val="EFF3E9"/>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BBB59"/>
          </a:solidFill>
        </a:fill>
      </a:tcStyle>
    </a:firstRow>
  </a:tblStyle>
  <a:tblStyle styleId="{EEE7283C-3CF3-47DC-8721-378D4A62B228}"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CDCCE"/>
          </a:solidFill>
        </a:fill>
      </a:tcStyle>
    </a:wholeTbl>
    <a:band2H>
      <a:tcTxStyle/>
      <a:tcStyle>
        <a:tcBdr/>
        <a:fill>
          <a:solidFill>
            <a:srgbClr val="FDEEE8"/>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79646"/>
          </a:solidFill>
        </a:fill>
      </a:tcStyle>
    </a:firstRow>
  </a:tblStyle>
  <a:tblStyle styleId="{CF821DB8-F4EB-4A41-A1BA-3FCAFE7338EE}" styleName="">
    <a:tblBg/>
    <a:wholeTbl>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4F81BD"/>
          </a:solidFill>
        </a:fill>
      </a:tcStyle>
    </a:firstCol>
    <a:lastRow>
      <a:tcTxStyle b="on" i="on">
        <a:font>
          <a:latin typeface="Avenir Book"/>
          <a:ea typeface="Avenir Book"/>
          <a:cs typeface="Avenir Book"/>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venir Book"/>
          <a:ea typeface="Avenir Book"/>
          <a:cs typeface="Avenir Book"/>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4F81BD"/>
          </a:solidFill>
        </a:fill>
      </a:tcStyle>
    </a:firstRow>
  </a:tblStyle>
  <a:tblStyle styleId="{33BA23B1-9221-436E-865A-0063620EA4FD}" styleName="">
    <a:tblBg/>
    <a:wholeTbl>
      <a:tcTxStyle b="on" i="on">
        <a:font>
          <a:latin typeface="Avenir Book"/>
          <a:ea typeface="Avenir Book"/>
          <a:cs typeface="Avenir Book"/>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venir Book"/>
          <a:ea typeface="Avenir Book"/>
          <a:cs typeface="Avenir Book"/>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venir Book"/>
          <a:ea typeface="Avenir Book"/>
          <a:cs typeface="Avenir Book"/>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183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92DAC-7A72-CB4B-B1D3-954005CF3D54}"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it-IT"/>
        </a:p>
      </dgm:t>
    </dgm:pt>
    <dgm:pt modelId="{1E477F5F-88AA-D945-8FF2-05A64D85F401}">
      <dgm:prSet phldrT="[Testo]"/>
      <dgm:spPr/>
      <dgm:t>
        <a:bodyPr/>
        <a:lstStyle/>
        <a:p>
          <a:r>
            <a:rPr lang="it-IT" dirty="0" smtClean="0"/>
            <a:t>Biblioteca</a:t>
          </a:r>
          <a:endParaRPr lang="it-IT" dirty="0"/>
        </a:p>
      </dgm:t>
    </dgm:pt>
    <dgm:pt modelId="{5025B6AF-9C18-724B-970A-8FA324239550}" type="parTrans" cxnId="{E1081C16-3E42-CA41-A59F-609D534B5AE7}">
      <dgm:prSet/>
      <dgm:spPr/>
      <dgm:t>
        <a:bodyPr/>
        <a:lstStyle/>
        <a:p>
          <a:endParaRPr lang="it-IT"/>
        </a:p>
      </dgm:t>
    </dgm:pt>
    <dgm:pt modelId="{40F0A090-DBC3-6642-BBF7-C4F10D993C93}" type="sibTrans" cxnId="{E1081C16-3E42-CA41-A59F-609D534B5AE7}">
      <dgm:prSet/>
      <dgm:spPr/>
      <dgm:t>
        <a:bodyPr/>
        <a:lstStyle/>
        <a:p>
          <a:endParaRPr lang="it-IT"/>
        </a:p>
      </dgm:t>
    </dgm:pt>
    <dgm:pt modelId="{BE592845-1895-2C44-B828-BEF7D388DBC3}">
      <dgm:prSet phldrT="[Testo]" custT="1"/>
      <dgm:spPr/>
      <dgm:t>
        <a:bodyPr/>
        <a:lstStyle/>
        <a:p>
          <a:r>
            <a:rPr lang="it-IT" sz="2000" dirty="0" smtClean="0"/>
            <a:t>Scuole tecniche, Laboratori di ricerca</a:t>
          </a:r>
          <a:endParaRPr lang="it-IT" sz="2000" dirty="0"/>
        </a:p>
      </dgm:t>
    </dgm:pt>
    <dgm:pt modelId="{C364EDDE-3EAB-0F41-AC4C-44181F9D53A7}" type="parTrans" cxnId="{89134E1A-BE5A-0A48-AFBC-287BDD31FA41}">
      <dgm:prSet/>
      <dgm:spPr/>
      <dgm:t>
        <a:bodyPr/>
        <a:lstStyle/>
        <a:p>
          <a:endParaRPr lang="it-IT"/>
        </a:p>
      </dgm:t>
    </dgm:pt>
    <dgm:pt modelId="{C9ABE8CD-CB37-794A-A743-D0062E3D66E9}" type="sibTrans" cxnId="{89134E1A-BE5A-0A48-AFBC-287BDD31FA41}">
      <dgm:prSet/>
      <dgm:spPr/>
      <dgm:t>
        <a:bodyPr/>
        <a:lstStyle/>
        <a:p>
          <a:endParaRPr lang="it-IT"/>
        </a:p>
      </dgm:t>
    </dgm:pt>
    <dgm:pt modelId="{895DCC83-DBE8-3C43-9324-FACF5EA502FC}">
      <dgm:prSet phldrT="[Testo]"/>
      <dgm:spPr/>
      <dgm:t>
        <a:bodyPr/>
        <a:lstStyle/>
        <a:p>
          <a:r>
            <a:rPr lang="it-IT" dirty="0" smtClean="0"/>
            <a:t>Biblioteca</a:t>
          </a:r>
          <a:endParaRPr lang="it-IT" dirty="0"/>
        </a:p>
      </dgm:t>
    </dgm:pt>
    <dgm:pt modelId="{9E6CA4FC-7FFF-F042-A30A-489F3F2F4C58}" type="parTrans" cxnId="{F01DF392-EB11-884E-91A3-760EE965B900}">
      <dgm:prSet/>
      <dgm:spPr/>
      <dgm:t>
        <a:bodyPr/>
        <a:lstStyle/>
        <a:p>
          <a:endParaRPr lang="it-IT"/>
        </a:p>
      </dgm:t>
    </dgm:pt>
    <dgm:pt modelId="{18C033E6-DD99-7049-B1C0-F344B5649A2F}" type="sibTrans" cxnId="{F01DF392-EB11-884E-91A3-760EE965B900}">
      <dgm:prSet/>
      <dgm:spPr/>
      <dgm:t>
        <a:bodyPr/>
        <a:lstStyle/>
        <a:p>
          <a:endParaRPr lang="it-IT"/>
        </a:p>
      </dgm:t>
    </dgm:pt>
    <dgm:pt modelId="{2C94D088-39D9-8346-AB6E-3768215613DE}">
      <dgm:prSet phldrT="[Testo]" custT="1"/>
      <dgm:spPr/>
      <dgm:t>
        <a:bodyPr/>
        <a:lstStyle/>
        <a:p>
          <a:r>
            <a:rPr lang="it-IT" sz="2000" dirty="0" smtClean="0"/>
            <a:t>Industrie tessili</a:t>
          </a:r>
          <a:endParaRPr lang="it-IT" sz="2000" dirty="0"/>
        </a:p>
      </dgm:t>
    </dgm:pt>
    <dgm:pt modelId="{93E3EDD5-DFEB-4749-90F9-F80C8F2F209D}" type="parTrans" cxnId="{07151E70-BD3E-AA4E-8046-D1300ABD4271}">
      <dgm:prSet/>
      <dgm:spPr/>
      <dgm:t>
        <a:bodyPr/>
        <a:lstStyle/>
        <a:p>
          <a:endParaRPr lang="it-IT"/>
        </a:p>
      </dgm:t>
    </dgm:pt>
    <dgm:pt modelId="{0F7BFC66-7E89-E244-82A3-7EAF84FC5F91}" type="sibTrans" cxnId="{07151E70-BD3E-AA4E-8046-D1300ABD4271}">
      <dgm:prSet/>
      <dgm:spPr/>
      <dgm:t>
        <a:bodyPr/>
        <a:lstStyle/>
        <a:p>
          <a:endParaRPr lang="it-IT"/>
        </a:p>
      </dgm:t>
    </dgm:pt>
    <dgm:pt modelId="{03C6CF89-9B04-C541-A306-1235E5EA63E9}">
      <dgm:prSet phldrT="[Testo]"/>
      <dgm:spPr/>
      <dgm:t>
        <a:bodyPr/>
        <a:lstStyle/>
        <a:p>
          <a:r>
            <a:rPr lang="it-IT" dirty="0" smtClean="0"/>
            <a:t>Biblioteca</a:t>
          </a:r>
          <a:endParaRPr lang="it-IT" dirty="0"/>
        </a:p>
      </dgm:t>
    </dgm:pt>
    <dgm:pt modelId="{D79398DA-5120-7342-B99A-577CD0930B95}" type="parTrans" cxnId="{1772AB1C-F262-4B44-B720-DDB1A8E1E203}">
      <dgm:prSet/>
      <dgm:spPr/>
      <dgm:t>
        <a:bodyPr/>
        <a:lstStyle/>
        <a:p>
          <a:endParaRPr lang="it-IT"/>
        </a:p>
      </dgm:t>
    </dgm:pt>
    <dgm:pt modelId="{6823500D-FC0A-E847-A025-72F852C06B4A}" type="sibTrans" cxnId="{1772AB1C-F262-4B44-B720-DDB1A8E1E203}">
      <dgm:prSet/>
      <dgm:spPr/>
      <dgm:t>
        <a:bodyPr/>
        <a:lstStyle/>
        <a:p>
          <a:endParaRPr lang="it-IT"/>
        </a:p>
      </dgm:t>
    </dgm:pt>
    <dgm:pt modelId="{A232845B-45BB-D940-A832-36298B7B4551}">
      <dgm:prSet phldrT="[Testo]"/>
      <dgm:spPr/>
      <dgm:t>
        <a:bodyPr/>
        <a:lstStyle/>
        <a:p>
          <a:r>
            <a:rPr lang="it-IT" dirty="0" smtClean="0"/>
            <a:t>Cucina</a:t>
          </a:r>
          <a:endParaRPr lang="it-IT" dirty="0"/>
        </a:p>
      </dgm:t>
    </dgm:pt>
    <dgm:pt modelId="{6F0FA20B-49DD-4244-9A96-8BF7250F1F83}" type="parTrans" cxnId="{F0E26811-68A0-8848-AA8E-FC3DC7844071}">
      <dgm:prSet/>
      <dgm:spPr/>
      <dgm:t>
        <a:bodyPr/>
        <a:lstStyle/>
        <a:p>
          <a:endParaRPr lang="it-IT"/>
        </a:p>
      </dgm:t>
    </dgm:pt>
    <dgm:pt modelId="{6818D2F8-3178-3B42-859E-541122746A6E}" type="sibTrans" cxnId="{F0E26811-68A0-8848-AA8E-FC3DC7844071}">
      <dgm:prSet/>
      <dgm:spPr/>
      <dgm:t>
        <a:bodyPr/>
        <a:lstStyle/>
        <a:p>
          <a:endParaRPr lang="it-IT"/>
        </a:p>
      </dgm:t>
    </dgm:pt>
    <dgm:pt modelId="{5D8F096C-B5A7-D74E-B7A4-59EEACF27501}">
      <dgm:prSet phldrT="[Testo]"/>
      <dgm:spPr/>
      <dgm:t>
        <a:bodyPr/>
        <a:lstStyle/>
        <a:p>
          <a:r>
            <a:rPr lang="it-IT" dirty="0" smtClean="0"/>
            <a:t>Biblioteca</a:t>
          </a:r>
          <a:endParaRPr lang="it-IT" dirty="0"/>
        </a:p>
      </dgm:t>
    </dgm:pt>
    <dgm:pt modelId="{672A2AF4-1521-B14C-A06F-1435B6127A75}" type="parTrans" cxnId="{77DB6719-66A5-3B4D-A23C-873F58BE5625}">
      <dgm:prSet/>
      <dgm:spPr/>
      <dgm:t>
        <a:bodyPr/>
        <a:lstStyle/>
        <a:p>
          <a:endParaRPr lang="it-IT"/>
        </a:p>
      </dgm:t>
    </dgm:pt>
    <dgm:pt modelId="{7A68A4C0-9F46-EB4F-8F3A-BEDD9951E8E6}" type="sibTrans" cxnId="{77DB6719-66A5-3B4D-A23C-873F58BE5625}">
      <dgm:prSet/>
      <dgm:spPr/>
      <dgm:t>
        <a:bodyPr/>
        <a:lstStyle/>
        <a:p>
          <a:endParaRPr lang="it-IT"/>
        </a:p>
      </dgm:t>
    </dgm:pt>
    <dgm:pt modelId="{48902A8E-4EC0-5F4D-9484-59ED248B0A91}">
      <dgm:prSet phldrT="[Testo]" custT="1"/>
      <dgm:spPr/>
      <dgm:t>
        <a:bodyPr/>
        <a:lstStyle/>
        <a:p>
          <a:r>
            <a:rPr lang="it-IT" sz="2000" dirty="0" smtClean="0"/>
            <a:t>Università, Biblioteca, Museo</a:t>
          </a:r>
          <a:endParaRPr lang="it-IT" sz="2000" dirty="0"/>
        </a:p>
      </dgm:t>
    </dgm:pt>
    <dgm:pt modelId="{D2F2D111-85D3-1E47-88CF-E7A0F69F2C00}" type="parTrans" cxnId="{93AD248A-C933-1C49-A28C-9B97D286B36D}">
      <dgm:prSet/>
      <dgm:spPr/>
      <dgm:t>
        <a:bodyPr/>
        <a:lstStyle/>
        <a:p>
          <a:endParaRPr lang="it-IT"/>
        </a:p>
      </dgm:t>
    </dgm:pt>
    <dgm:pt modelId="{F554D0A3-B034-0F4A-8775-AD8A272CC946}" type="sibTrans" cxnId="{93AD248A-C933-1C49-A28C-9B97D286B36D}">
      <dgm:prSet/>
      <dgm:spPr/>
      <dgm:t>
        <a:bodyPr/>
        <a:lstStyle/>
        <a:p>
          <a:endParaRPr lang="it-IT"/>
        </a:p>
      </dgm:t>
    </dgm:pt>
    <dgm:pt modelId="{7B44844F-31F1-0846-97FB-44F6C1208724}">
      <dgm:prSet phldrT="[Testo]" custT="1"/>
      <dgm:spPr/>
      <dgm:t>
        <a:bodyPr/>
        <a:lstStyle/>
        <a:p>
          <a:r>
            <a:rPr lang="it-IT" sz="2000" dirty="0" smtClean="0"/>
            <a:t>Stanza da pranzo</a:t>
          </a:r>
          <a:endParaRPr lang="it-IT" sz="2000" dirty="0"/>
        </a:p>
      </dgm:t>
    </dgm:pt>
    <dgm:pt modelId="{D2DE6003-77A5-A349-8FE8-5BF2E66E0F4C}" type="parTrans" cxnId="{76432990-60F8-D941-B7CA-7959368EC1F3}">
      <dgm:prSet/>
      <dgm:spPr/>
      <dgm:t>
        <a:bodyPr/>
        <a:lstStyle/>
        <a:p>
          <a:endParaRPr lang="it-IT"/>
        </a:p>
      </dgm:t>
    </dgm:pt>
    <dgm:pt modelId="{8536519D-2D1B-554D-A360-AC738BC6CB30}" type="sibTrans" cxnId="{76432990-60F8-D941-B7CA-7959368EC1F3}">
      <dgm:prSet/>
      <dgm:spPr/>
      <dgm:t>
        <a:bodyPr/>
        <a:lstStyle/>
        <a:p>
          <a:endParaRPr lang="it-IT"/>
        </a:p>
      </dgm:t>
    </dgm:pt>
    <dgm:pt modelId="{6FB84E5F-4B2B-4C4B-94E4-884D0FE83E49}">
      <dgm:prSet phldrT="[Testo]" custT="1"/>
      <dgm:spPr/>
      <dgm:t>
        <a:bodyPr/>
        <a:lstStyle/>
        <a:p>
          <a:r>
            <a:rPr lang="it-IT" sz="2000" dirty="0" smtClean="0"/>
            <a:t>Officine</a:t>
          </a:r>
          <a:endParaRPr lang="it-IT" sz="2000" dirty="0"/>
        </a:p>
      </dgm:t>
    </dgm:pt>
    <dgm:pt modelId="{8DFC48E3-770F-C94C-89F7-521B453E165E}" type="parTrans" cxnId="{AAA50F7C-229C-2546-B5BB-8561F056819C}">
      <dgm:prSet/>
      <dgm:spPr/>
      <dgm:t>
        <a:bodyPr/>
        <a:lstStyle/>
        <a:p>
          <a:endParaRPr lang="it-IT"/>
        </a:p>
      </dgm:t>
    </dgm:pt>
    <dgm:pt modelId="{867A19F6-E4AC-4E4F-BA6E-F2D36DC7898A}" type="sibTrans" cxnId="{AAA50F7C-229C-2546-B5BB-8561F056819C}">
      <dgm:prSet/>
      <dgm:spPr/>
      <dgm:t>
        <a:bodyPr/>
        <a:lstStyle/>
        <a:p>
          <a:endParaRPr lang="it-IT"/>
        </a:p>
      </dgm:t>
    </dgm:pt>
    <dgm:pt modelId="{2E542B7E-3B06-6E46-AB7B-54B0DF8C9FBA}" type="pres">
      <dgm:prSet presAssocID="{7C092DAC-7A72-CB4B-B1D3-954005CF3D54}" presName="cycleMatrixDiagram" presStyleCnt="0">
        <dgm:presLayoutVars>
          <dgm:chMax val="1"/>
          <dgm:dir/>
          <dgm:animLvl val="lvl"/>
          <dgm:resizeHandles val="exact"/>
        </dgm:presLayoutVars>
      </dgm:prSet>
      <dgm:spPr/>
      <dgm:t>
        <a:bodyPr/>
        <a:lstStyle/>
        <a:p>
          <a:endParaRPr lang="it-IT"/>
        </a:p>
      </dgm:t>
    </dgm:pt>
    <dgm:pt modelId="{2CF48C2D-968B-5646-A09C-691EAB94F8AF}" type="pres">
      <dgm:prSet presAssocID="{7C092DAC-7A72-CB4B-B1D3-954005CF3D54}" presName="children" presStyleCnt="0"/>
      <dgm:spPr/>
    </dgm:pt>
    <dgm:pt modelId="{14F2FE02-6B4D-7F4C-BA59-6FB1DDD56B2D}" type="pres">
      <dgm:prSet presAssocID="{7C092DAC-7A72-CB4B-B1D3-954005CF3D54}" presName="child1group" presStyleCnt="0"/>
      <dgm:spPr/>
    </dgm:pt>
    <dgm:pt modelId="{D7773DD5-C820-0348-B03B-F73C3208188C}" type="pres">
      <dgm:prSet presAssocID="{7C092DAC-7A72-CB4B-B1D3-954005CF3D54}" presName="child1" presStyleLbl="bgAcc1" presStyleIdx="0" presStyleCnt="4"/>
      <dgm:spPr/>
      <dgm:t>
        <a:bodyPr/>
        <a:lstStyle/>
        <a:p>
          <a:endParaRPr lang="it-IT"/>
        </a:p>
      </dgm:t>
    </dgm:pt>
    <dgm:pt modelId="{F277C075-FECA-464E-B6B8-F2E686CE402B}" type="pres">
      <dgm:prSet presAssocID="{7C092DAC-7A72-CB4B-B1D3-954005CF3D54}" presName="child1Text" presStyleLbl="bgAcc1" presStyleIdx="0" presStyleCnt="4">
        <dgm:presLayoutVars>
          <dgm:bulletEnabled val="1"/>
        </dgm:presLayoutVars>
      </dgm:prSet>
      <dgm:spPr/>
      <dgm:t>
        <a:bodyPr/>
        <a:lstStyle/>
        <a:p>
          <a:endParaRPr lang="it-IT"/>
        </a:p>
      </dgm:t>
    </dgm:pt>
    <dgm:pt modelId="{21667A02-3267-8A47-B4B2-BC1BC9BF838E}" type="pres">
      <dgm:prSet presAssocID="{7C092DAC-7A72-CB4B-B1D3-954005CF3D54}" presName="child2group" presStyleCnt="0"/>
      <dgm:spPr/>
    </dgm:pt>
    <dgm:pt modelId="{BBBC0DB2-A0C2-2947-873A-8A99DC1DF88D}" type="pres">
      <dgm:prSet presAssocID="{7C092DAC-7A72-CB4B-B1D3-954005CF3D54}" presName="child2" presStyleLbl="bgAcc1" presStyleIdx="1" presStyleCnt="4"/>
      <dgm:spPr/>
      <dgm:t>
        <a:bodyPr/>
        <a:lstStyle/>
        <a:p>
          <a:endParaRPr lang="it-IT"/>
        </a:p>
      </dgm:t>
    </dgm:pt>
    <dgm:pt modelId="{3AA2938E-0A76-1841-9D80-9B65F9EF7779}" type="pres">
      <dgm:prSet presAssocID="{7C092DAC-7A72-CB4B-B1D3-954005CF3D54}" presName="child2Text" presStyleLbl="bgAcc1" presStyleIdx="1" presStyleCnt="4">
        <dgm:presLayoutVars>
          <dgm:bulletEnabled val="1"/>
        </dgm:presLayoutVars>
      </dgm:prSet>
      <dgm:spPr/>
      <dgm:t>
        <a:bodyPr/>
        <a:lstStyle/>
        <a:p>
          <a:endParaRPr lang="it-IT"/>
        </a:p>
      </dgm:t>
    </dgm:pt>
    <dgm:pt modelId="{3E535948-B80B-724F-83AB-2B874FF7A4C8}" type="pres">
      <dgm:prSet presAssocID="{7C092DAC-7A72-CB4B-B1D3-954005CF3D54}" presName="child3group" presStyleCnt="0"/>
      <dgm:spPr/>
    </dgm:pt>
    <dgm:pt modelId="{75E75944-A6BF-C942-9E3F-B8E28E43998B}" type="pres">
      <dgm:prSet presAssocID="{7C092DAC-7A72-CB4B-B1D3-954005CF3D54}" presName="child3" presStyleLbl="bgAcc1" presStyleIdx="2" presStyleCnt="4"/>
      <dgm:spPr/>
      <dgm:t>
        <a:bodyPr/>
        <a:lstStyle/>
        <a:p>
          <a:endParaRPr lang="it-IT"/>
        </a:p>
      </dgm:t>
    </dgm:pt>
    <dgm:pt modelId="{42F76736-C258-DE44-8120-04ED5351A319}" type="pres">
      <dgm:prSet presAssocID="{7C092DAC-7A72-CB4B-B1D3-954005CF3D54}" presName="child3Text" presStyleLbl="bgAcc1" presStyleIdx="2" presStyleCnt="4">
        <dgm:presLayoutVars>
          <dgm:bulletEnabled val="1"/>
        </dgm:presLayoutVars>
      </dgm:prSet>
      <dgm:spPr/>
      <dgm:t>
        <a:bodyPr/>
        <a:lstStyle/>
        <a:p>
          <a:endParaRPr lang="it-IT"/>
        </a:p>
      </dgm:t>
    </dgm:pt>
    <dgm:pt modelId="{ADD189B8-FAE1-7245-B5BD-997698D03263}" type="pres">
      <dgm:prSet presAssocID="{7C092DAC-7A72-CB4B-B1D3-954005CF3D54}" presName="child4group" presStyleCnt="0"/>
      <dgm:spPr/>
    </dgm:pt>
    <dgm:pt modelId="{5F976EE2-EC64-D84A-8E7F-C69B59342560}" type="pres">
      <dgm:prSet presAssocID="{7C092DAC-7A72-CB4B-B1D3-954005CF3D54}" presName="child4" presStyleLbl="bgAcc1" presStyleIdx="3" presStyleCnt="4" custScaleY="129896"/>
      <dgm:spPr/>
      <dgm:t>
        <a:bodyPr/>
        <a:lstStyle/>
        <a:p>
          <a:endParaRPr lang="it-IT"/>
        </a:p>
      </dgm:t>
    </dgm:pt>
    <dgm:pt modelId="{93E2FE8A-2CAC-004E-A7B3-99B60F9B3FD6}" type="pres">
      <dgm:prSet presAssocID="{7C092DAC-7A72-CB4B-B1D3-954005CF3D54}" presName="child4Text" presStyleLbl="bgAcc1" presStyleIdx="3" presStyleCnt="4">
        <dgm:presLayoutVars>
          <dgm:bulletEnabled val="1"/>
        </dgm:presLayoutVars>
      </dgm:prSet>
      <dgm:spPr/>
      <dgm:t>
        <a:bodyPr/>
        <a:lstStyle/>
        <a:p>
          <a:endParaRPr lang="it-IT"/>
        </a:p>
      </dgm:t>
    </dgm:pt>
    <dgm:pt modelId="{B41F8D1E-0CC7-C74F-9205-7D5A5CBAB11A}" type="pres">
      <dgm:prSet presAssocID="{7C092DAC-7A72-CB4B-B1D3-954005CF3D54}" presName="childPlaceholder" presStyleCnt="0"/>
      <dgm:spPr/>
    </dgm:pt>
    <dgm:pt modelId="{F690F52A-F7FF-A74C-8730-7B27741C1CF8}" type="pres">
      <dgm:prSet presAssocID="{7C092DAC-7A72-CB4B-B1D3-954005CF3D54}" presName="circle" presStyleCnt="0"/>
      <dgm:spPr/>
    </dgm:pt>
    <dgm:pt modelId="{0B23FE94-D2BA-464A-B2D5-606C3BD39E75}" type="pres">
      <dgm:prSet presAssocID="{7C092DAC-7A72-CB4B-B1D3-954005CF3D54}" presName="quadrant1" presStyleLbl="node1" presStyleIdx="0" presStyleCnt="4">
        <dgm:presLayoutVars>
          <dgm:chMax val="1"/>
          <dgm:bulletEnabled val="1"/>
        </dgm:presLayoutVars>
      </dgm:prSet>
      <dgm:spPr/>
      <dgm:t>
        <a:bodyPr/>
        <a:lstStyle/>
        <a:p>
          <a:endParaRPr lang="it-IT"/>
        </a:p>
      </dgm:t>
    </dgm:pt>
    <dgm:pt modelId="{9E4EA4BF-092B-034E-BB55-FEB9F772A778}" type="pres">
      <dgm:prSet presAssocID="{7C092DAC-7A72-CB4B-B1D3-954005CF3D54}" presName="quadrant2" presStyleLbl="node1" presStyleIdx="1" presStyleCnt="4">
        <dgm:presLayoutVars>
          <dgm:chMax val="1"/>
          <dgm:bulletEnabled val="1"/>
        </dgm:presLayoutVars>
      </dgm:prSet>
      <dgm:spPr/>
      <dgm:t>
        <a:bodyPr/>
        <a:lstStyle/>
        <a:p>
          <a:endParaRPr lang="it-IT"/>
        </a:p>
      </dgm:t>
    </dgm:pt>
    <dgm:pt modelId="{E2EFF98D-3DB9-0047-B560-5D7C3DC97707}" type="pres">
      <dgm:prSet presAssocID="{7C092DAC-7A72-CB4B-B1D3-954005CF3D54}" presName="quadrant3" presStyleLbl="node1" presStyleIdx="2" presStyleCnt="4">
        <dgm:presLayoutVars>
          <dgm:chMax val="1"/>
          <dgm:bulletEnabled val="1"/>
        </dgm:presLayoutVars>
      </dgm:prSet>
      <dgm:spPr/>
      <dgm:t>
        <a:bodyPr/>
        <a:lstStyle/>
        <a:p>
          <a:endParaRPr lang="it-IT"/>
        </a:p>
      </dgm:t>
    </dgm:pt>
    <dgm:pt modelId="{5B00D700-0595-6E46-B096-880643AC70EF}" type="pres">
      <dgm:prSet presAssocID="{7C092DAC-7A72-CB4B-B1D3-954005CF3D54}" presName="quadrant4" presStyleLbl="node1" presStyleIdx="3" presStyleCnt="4">
        <dgm:presLayoutVars>
          <dgm:chMax val="1"/>
          <dgm:bulletEnabled val="1"/>
        </dgm:presLayoutVars>
      </dgm:prSet>
      <dgm:spPr/>
      <dgm:t>
        <a:bodyPr/>
        <a:lstStyle/>
        <a:p>
          <a:endParaRPr lang="it-IT"/>
        </a:p>
      </dgm:t>
    </dgm:pt>
    <dgm:pt modelId="{FA8154FF-C0B2-CF49-AF4C-6A645E112E4F}" type="pres">
      <dgm:prSet presAssocID="{7C092DAC-7A72-CB4B-B1D3-954005CF3D54}" presName="quadrantPlaceholder" presStyleCnt="0"/>
      <dgm:spPr/>
    </dgm:pt>
    <dgm:pt modelId="{75DE3698-4FA9-AD42-AD99-494D7BC8A067}" type="pres">
      <dgm:prSet presAssocID="{7C092DAC-7A72-CB4B-B1D3-954005CF3D54}" presName="center1" presStyleLbl="fgShp" presStyleIdx="0" presStyleCnt="2"/>
      <dgm:spPr/>
    </dgm:pt>
    <dgm:pt modelId="{DFE9215C-604F-4E45-8302-78D4E0A4359A}" type="pres">
      <dgm:prSet presAssocID="{7C092DAC-7A72-CB4B-B1D3-954005CF3D54}" presName="center2" presStyleLbl="fgShp" presStyleIdx="1" presStyleCnt="2"/>
      <dgm:spPr/>
    </dgm:pt>
  </dgm:ptLst>
  <dgm:cxnLst>
    <dgm:cxn modelId="{76432990-60F8-D941-B7CA-7959368EC1F3}" srcId="{5D8F096C-B5A7-D74E-B7A4-59EEACF27501}" destId="{7B44844F-31F1-0846-97FB-44F6C1208724}" srcOrd="1" destOrd="0" parTransId="{D2DE6003-77A5-A349-8FE8-5BF2E66E0F4C}" sibTransId="{8536519D-2D1B-554D-A360-AC738BC6CB30}"/>
    <dgm:cxn modelId="{38079EEF-3724-6649-A9E2-4CF9ED263CEA}" type="presOf" srcId="{2C94D088-39D9-8346-AB6E-3768215613DE}" destId="{BBBC0DB2-A0C2-2947-873A-8A99DC1DF88D}" srcOrd="0" destOrd="0" presId="urn:microsoft.com/office/officeart/2005/8/layout/cycle4"/>
    <dgm:cxn modelId="{93AD248A-C933-1C49-A28C-9B97D286B36D}" srcId="{5D8F096C-B5A7-D74E-B7A4-59EEACF27501}" destId="{48902A8E-4EC0-5F4D-9484-59ED248B0A91}" srcOrd="0" destOrd="0" parTransId="{D2F2D111-85D3-1E47-88CF-E7A0F69F2C00}" sibTransId="{F554D0A3-B034-0F4A-8775-AD8A272CC946}"/>
    <dgm:cxn modelId="{77DB6719-66A5-3B4D-A23C-873F58BE5625}" srcId="{7C092DAC-7A72-CB4B-B1D3-954005CF3D54}" destId="{5D8F096C-B5A7-D74E-B7A4-59EEACF27501}" srcOrd="3" destOrd="0" parTransId="{672A2AF4-1521-B14C-A06F-1435B6127A75}" sibTransId="{7A68A4C0-9F46-EB4F-8F3A-BEDD9951E8E6}"/>
    <dgm:cxn modelId="{40FBADFE-6E7E-334D-B724-0A3657BCE508}" type="presOf" srcId="{03C6CF89-9B04-C541-A306-1235E5EA63E9}" destId="{E2EFF98D-3DB9-0047-B560-5D7C3DC97707}" srcOrd="0" destOrd="0" presId="urn:microsoft.com/office/officeart/2005/8/layout/cycle4"/>
    <dgm:cxn modelId="{89134E1A-BE5A-0A48-AFBC-287BDD31FA41}" srcId="{1E477F5F-88AA-D945-8FF2-05A64D85F401}" destId="{BE592845-1895-2C44-B828-BEF7D388DBC3}" srcOrd="0" destOrd="0" parTransId="{C364EDDE-3EAB-0F41-AC4C-44181F9D53A7}" sibTransId="{C9ABE8CD-CB37-794A-A743-D0062E3D66E9}"/>
    <dgm:cxn modelId="{6C326466-7CBC-374A-AEFA-490CF03EB20D}" type="presOf" srcId="{1E477F5F-88AA-D945-8FF2-05A64D85F401}" destId="{0B23FE94-D2BA-464A-B2D5-606C3BD39E75}" srcOrd="0" destOrd="0" presId="urn:microsoft.com/office/officeart/2005/8/layout/cycle4"/>
    <dgm:cxn modelId="{F8364E10-F7F8-1547-9327-ECE52A9638FB}" type="presOf" srcId="{A232845B-45BB-D940-A832-36298B7B4551}" destId="{42F76736-C258-DE44-8120-04ED5351A319}" srcOrd="1" destOrd="0" presId="urn:microsoft.com/office/officeart/2005/8/layout/cycle4"/>
    <dgm:cxn modelId="{07151E70-BD3E-AA4E-8046-D1300ABD4271}" srcId="{895DCC83-DBE8-3C43-9324-FACF5EA502FC}" destId="{2C94D088-39D9-8346-AB6E-3768215613DE}" srcOrd="0" destOrd="0" parTransId="{93E3EDD5-DFEB-4749-90F9-F80C8F2F209D}" sibTransId="{0F7BFC66-7E89-E244-82A3-7EAF84FC5F91}"/>
    <dgm:cxn modelId="{E1081C16-3E42-CA41-A59F-609D534B5AE7}" srcId="{7C092DAC-7A72-CB4B-B1D3-954005CF3D54}" destId="{1E477F5F-88AA-D945-8FF2-05A64D85F401}" srcOrd="0" destOrd="0" parTransId="{5025B6AF-9C18-724B-970A-8FA324239550}" sibTransId="{40F0A090-DBC3-6642-BBF7-C4F10D993C93}"/>
    <dgm:cxn modelId="{F01DF392-EB11-884E-91A3-760EE965B900}" srcId="{7C092DAC-7A72-CB4B-B1D3-954005CF3D54}" destId="{895DCC83-DBE8-3C43-9324-FACF5EA502FC}" srcOrd="1" destOrd="0" parTransId="{9E6CA4FC-7FFF-F042-A30A-489F3F2F4C58}" sibTransId="{18C033E6-DD99-7049-B1C0-F344B5649A2F}"/>
    <dgm:cxn modelId="{F1611DD6-582B-774F-B66E-951903CBD006}" type="presOf" srcId="{48902A8E-4EC0-5F4D-9484-59ED248B0A91}" destId="{93E2FE8A-2CAC-004E-A7B3-99B60F9B3FD6}" srcOrd="1" destOrd="0" presId="urn:microsoft.com/office/officeart/2005/8/layout/cycle4"/>
    <dgm:cxn modelId="{1772AB1C-F262-4B44-B720-DDB1A8E1E203}" srcId="{7C092DAC-7A72-CB4B-B1D3-954005CF3D54}" destId="{03C6CF89-9B04-C541-A306-1235E5EA63E9}" srcOrd="2" destOrd="0" parTransId="{D79398DA-5120-7342-B99A-577CD0930B95}" sibTransId="{6823500D-FC0A-E847-A025-72F852C06B4A}"/>
    <dgm:cxn modelId="{271BEC74-3C20-5249-AE1E-67BE1BE2D7D6}" type="presOf" srcId="{2C94D088-39D9-8346-AB6E-3768215613DE}" destId="{3AA2938E-0A76-1841-9D80-9B65F9EF7779}" srcOrd="1" destOrd="0" presId="urn:microsoft.com/office/officeart/2005/8/layout/cycle4"/>
    <dgm:cxn modelId="{D82F85B8-0986-9F4F-AF7C-BBE35EC15A0C}" type="presOf" srcId="{7B44844F-31F1-0846-97FB-44F6C1208724}" destId="{5F976EE2-EC64-D84A-8E7F-C69B59342560}" srcOrd="0" destOrd="1" presId="urn:microsoft.com/office/officeart/2005/8/layout/cycle4"/>
    <dgm:cxn modelId="{B3A870AE-E7C2-1641-ABD8-8F2C5E00BE1C}" type="presOf" srcId="{7C092DAC-7A72-CB4B-B1D3-954005CF3D54}" destId="{2E542B7E-3B06-6E46-AB7B-54B0DF8C9FBA}" srcOrd="0" destOrd="0" presId="urn:microsoft.com/office/officeart/2005/8/layout/cycle4"/>
    <dgm:cxn modelId="{76B9ECB1-8B08-EA43-953D-643133C878E0}" type="presOf" srcId="{A232845B-45BB-D940-A832-36298B7B4551}" destId="{75E75944-A6BF-C942-9E3F-B8E28E43998B}" srcOrd="0" destOrd="0" presId="urn:microsoft.com/office/officeart/2005/8/layout/cycle4"/>
    <dgm:cxn modelId="{C4911887-63C4-EB48-B1CD-5789ACCFEE66}" type="presOf" srcId="{6FB84E5F-4B2B-4C4B-94E4-884D0FE83E49}" destId="{D7773DD5-C820-0348-B03B-F73C3208188C}" srcOrd="0" destOrd="1" presId="urn:microsoft.com/office/officeart/2005/8/layout/cycle4"/>
    <dgm:cxn modelId="{AAA50F7C-229C-2546-B5BB-8561F056819C}" srcId="{1E477F5F-88AA-D945-8FF2-05A64D85F401}" destId="{6FB84E5F-4B2B-4C4B-94E4-884D0FE83E49}" srcOrd="1" destOrd="0" parTransId="{8DFC48E3-770F-C94C-89F7-521B453E165E}" sibTransId="{867A19F6-E4AC-4E4F-BA6E-F2D36DC7898A}"/>
    <dgm:cxn modelId="{096CD1E2-1EFC-FB49-BFC2-8D96C2E0EA86}" type="presOf" srcId="{BE592845-1895-2C44-B828-BEF7D388DBC3}" destId="{D7773DD5-C820-0348-B03B-F73C3208188C}" srcOrd="0" destOrd="0" presId="urn:microsoft.com/office/officeart/2005/8/layout/cycle4"/>
    <dgm:cxn modelId="{C1E5C3E7-1FB8-FB45-B887-4E1BDDB71BDC}" type="presOf" srcId="{895DCC83-DBE8-3C43-9324-FACF5EA502FC}" destId="{9E4EA4BF-092B-034E-BB55-FEB9F772A778}" srcOrd="0" destOrd="0" presId="urn:microsoft.com/office/officeart/2005/8/layout/cycle4"/>
    <dgm:cxn modelId="{524CAAFF-AB30-F74D-8BFF-169C71849BDC}" type="presOf" srcId="{48902A8E-4EC0-5F4D-9484-59ED248B0A91}" destId="{5F976EE2-EC64-D84A-8E7F-C69B59342560}" srcOrd="0" destOrd="0" presId="urn:microsoft.com/office/officeart/2005/8/layout/cycle4"/>
    <dgm:cxn modelId="{5FD1B918-34A0-904C-B839-02471C961397}" type="presOf" srcId="{6FB84E5F-4B2B-4C4B-94E4-884D0FE83E49}" destId="{F277C075-FECA-464E-B6B8-F2E686CE402B}" srcOrd="1" destOrd="1" presId="urn:microsoft.com/office/officeart/2005/8/layout/cycle4"/>
    <dgm:cxn modelId="{F0E26811-68A0-8848-AA8E-FC3DC7844071}" srcId="{03C6CF89-9B04-C541-A306-1235E5EA63E9}" destId="{A232845B-45BB-D940-A832-36298B7B4551}" srcOrd="0" destOrd="0" parTransId="{6F0FA20B-49DD-4244-9A96-8BF7250F1F83}" sibTransId="{6818D2F8-3178-3B42-859E-541122746A6E}"/>
    <dgm:cxn modelId="{7C3DEDB0-EF53-3340-9C23-B5F69421A81B}" type="presOf" srcId="{7B44844F-31F1-0846-97FB-44F6C1208724}" destId="{93E2FE8A-2CAC-004E-A7B3-99B60F9B3FD6}" srcOrd="1" destOrd="1" presId="urn:microsoft.com/office/officeart/2005/8/layout/cycle4"/>
    <dgm:cxn modelId="{3A23C344-73E0-BA48-ACD3-DECF12FB53A7}" type="presOf" srcId="{5D8F096C-B5A7-D74E-B7A4-59EEACF27501}" destId="{5B00D700-0595-6E46-B096-880643AC70EF}" srcOrd="0" destOrd="0" presId="urn:microsoft.com/office/officeart/2005/8/layout/cycle4"/>
    <dgm:cxn modelId="{F2A993DD-2266-8242-A318-D2B21938036A}" type="presOf" srcId="{BE592845-1895-2C44-B828-BEF7D388DBC3}" destId="{F277C075-FECA-464E-B6B8-F2E686CE402B}" srcOrd="1" destOrd="0" presId="urn:microsoft.com/office/officeart/2005/8/layout/cycle4"/>
    <dgm:cxn modelId="{98C44F2F-B92B-3A4E-8C65-88D6E7476F81}" type="presParOf" srcId="{2E542B7E-3B06-6E46-AB7B-54B0DF8C9FBA}" destId="{2CF48C2D-968B-5646-A09C-691EAB94F8AF}" srcOrd="0" destOrd="0" presId="urn:microsoft.com/office/officeart/2005/8/layout/cycle4"/>
    <dgm:cxn modelId="{C097DBA4-7623-D24A-B941-EB968D682049}" type="presParOf" srcId="{2CF48C2D-968B-5646-A09C-691EAB94F8AF}" destId="{14F2FE02-6B4D-7F4C-BA59-6FB1DDD56B2D}" srcOrd="0" destOrd="0" presId="urn:microsoft.com/office/officeart/2005/8/layout/cycle4"/>
    <dgm:cxn modelId="{1EADC558-E5CC-8344-AC01-873448F9270E}" type="presParOf" srcId="{14F2FE02-6B4D-7F4C-BA59-6FB1DDD56B2D}" destId="{D7773DD5-C820-0348-B03B-F73C3208188C}" srcOrd="0" destOrd="0" presId="urn:microsoft.com/office/officeart/2005/8/layout/cycle4"/>
    <dgm:cxn modelId="{950FFBA8-2DE3-CE4F-814F-CC75F9BC511B}" type="presParOf" srcId="{14F2FE02-6B4D-7F4C-BA59-6FB1DDD56B2D}" destId="{F277C075-FECA-464E-B6B8-F2E686CE402B}" srcOrd="1" destOrd="0" presId="urn:microsoft.com/office/officeart/2005/8/layout/cycle4"/>
    <dgm:cxn modelId="{A78EC803-B8CB-2648-BFC4-46E149F58935}" type="presParOf" srcId="{2CF48C2D-968B-5646-A09C-691EAB94F8AF}" destId="{21667A02-3267-8A47-B4B2-BC1BC9BF838E}" srcOrd="1" destOrd="0" presId="urn:microsoft.com/office/officeart/2005/8/layout/cycle4"/>
    <dgm:cxn modelId="{00417961-1254-5246-9620-24759517DFA1}" type="presParOf" srcId="{21667A02-3267-8A47-B4B2-BC1BC9BF838E}" destId="{BBBC0DB2-A0C2-2947-873A-8A99DC1DF88D}" srcOrd="0" destOrd="0" presId="urn:microsoft.com/office/officeart/2005/8/layout/cycle4"/>
    <dgm:cxn modelId="{A05938EE-5821-0A4C-8CA7-E9A58D0CEA67}" type="presParOf" srcId="{21667A02-3267-8A47-B4B2-BC1BC9BF838E}" destId="{3AA2938E-0A76-1841-9D80-9B65F9EF7779}" srcOrd="1" destOrd="0" presId="urn:microsoft.com/office/officeart/2005/8/layout/cycle4"/>
    <dgm:cxn modelId="{06F29835-3E81-E843-BB50-E8CEC172764A}" type="presParOf" srcId="{2CF48C2D-968B-5646-A09C-691EAB94F8AF}" destId="{3E535948-B80B-724F-83AB-2B874FF7A4C8}" srcOrd="2" destOrd="0" presId="urn:microsoft.com/office/officeart/2005/8/layout/cycle4"/>
    <dgm:cxn modelId="{90A95934-68FB-354A-B112-4EBF03E15E57}" type="presParOf" srcId="{3E535948-B80B-724F-83AB-2B874FF7A4C8}" destId="{75E75944-A6BF-C942-9E3F-B8E28E43998B}" srcOrd="0" destOrd="0" presId="urn:microsoft.com/office/officeart/2005/8/layout/cycle4"/>
    <dgm:cxn modelId="{53ABA7FA-75BC-8D44-9693-8E8C2500B054}" type="presParOf" srcId="{3E535948-B80B-724F-83AB-2B874FF7A4C8}" destId="{42F76736-C258-DE44-8120-04ED5351A319}" srcOrd="1" destOrd="0" presId="urn:microsoft.com/office/officeart/2005/8/layout/cycle4"/>
    <dgm:cxn modelId="{19767852-AFEE-6E40-8316-F15BA2872A55}" type="presParOf" srcId="{2CF48C2D-968B-5646-A09C-691EAB94F8AF}" destId="{ADD189B8-FAE1-7245-B5BD-997698D03263}" srcOrd="3" destOrd="0" presId="urn:microsoft.com/office/officeart/2005/8/layout/cycle4"/>
    <dgm:cxn modelId="{97EC69E9-CAC7-6A40-A00A-6B55D68F7EB6}" type="presParOf" srcId="{ADD189B8-FAE1-7245-B5BD-997698D03263}" destId="{5F976EE2-EC64-D84A-8E7F-C69B59342560}" srcOrd="0" destOrd="0" presId="urn:microsoft.com/office/officeart/2005/8/layout/cycle4"/>
    <dgm:cxn modelId="{85476FFC-7671-7F4C-AF0E-7D78FF7AB7BD}" type="presParOf" srcId="{ADD189B8-FAE1-7245-B5BD-997698D03263}" destId="{93E2FE8A-2CAC-004E-A7B3-99B60F9B3FD6}" srcOrd="1" destOrd="0" presId="urn:microsoft.com/office/officeart/2005/8/layout/cycle4"/>
    <dgm:cxn modelId="{458E9DEC-D88E-7143-A959-2862EE452804}" type="presParOf" srcId="{2CF48C2D-968B-5646-A09C-691EAB94F8AF}" destId="{B41F8D1E-0CC7-C74F-9205-7D5A5CBAB11A}" srcOrd="4" destOrd="0" presId="urn:microsoft.com/office/officeart/2005/8/layout/cycle4"/>
    <dgm:cxn modelId="{DB230EF2-A52D-FA43-A25E-52A99860DFAD}" type="presParOf" srcId="{2E542B7E-3B06-6E46-AB7B-54B0DF8C9FBA}" destId="{F690F52A-F7FF-A74C-8730-7B27741C1CF8}" srcOrd="1" destOrd="0" presId="urn:microsoft.com/office/officeart/2005/8/layout/cycle4"/>
    <dgm:cxn modelId="{7E76880B-FF0C-0C4B-825C-D207FEA24B86}" type="presParOf" srcId="{F690F52A-F7FF-A74C-8730-7B27741C1CF8}" destId="{0B23FE94-D2BA-464A-B2D5-606C3BD39E75}" srcOrd="0" destOrd="0" presId="urn:microsoft.com/office/officeart/2005/8/layout/cycle4"/>
    <dgm:cxn modelId="{C588E9A1-4212-6E45-9694-3653A778882C}" type="presParOf" srcId="{F690F52A-F7FF-A74C-8730-7B27741C1CF8}" destId="{9E4EA4BF-092B-034E-BB55-FEB9F772A778}" srcOrd="1" destOrd="0" presId="urn:microsoft.com/office/officeart/2005/8/layout/cycle4"/>
    <dgm:cxn modelId="{4C7176F4-7FF9-3F4F-A5A1-5A2832A5CAAB}" type="presParOf" srcId="{F690F52A-F7FF-A74C-8730-7B27741C1CF8}" destId="{E2EFF98D-3DB9-0047-B560-5D7C3DC97707}" srcOrd="2" destOrd="0" presId="urn:microsoft.com/office/officeart/2005/8/layout/cycle4"/>
    <dgm:cxn modelId="{1EBCC077-C35D-0D47-9DA9-2BECC70F703A}" type="presParOf" srcId="{F690F52A-F7FF-A74C-8730-7B27741C1CF8}" destId="{5B00D700-0595-6E46-B096-880643AC70EF}" srcOrd="3" destOrd="0" presId="urn:microsoft.com/office/officeart/2005/8/layout/cycle4"/>
    <dgm:cxn modelId="{3F6B9811-31E8-B742-857C-1ED97519758F}" type="presParOf" srcId="{F690F52A-F7FF-A74C-8730-7B27741C1CF8}" destId="{FA8154FF-C0B2-CF49-AF4C-6A645E112E4F}" srcOrd="4" destOrd="0" presId="urn:microsoft.com/office/officeart/2005/8/layout/cycle4"/>
    <dgm:cxn modelId="{1886D716-E6E0-2C49-8619-AB4BA0C353D8}" type="presParOf" srcId="{2E542B7E-3B06-6E46-AB7B-54B0DF8C9FBA}" destId="{75DE3698-4FA9-AD42-AD99-494D7BC8A067}" srcOrd="2" destOrd="0" presId="urn:microsoft.com/office/officeart/2005/8/layout/cycle4"/>
    <dgm:cxn modelId="{0FBAD5DD-1A40-5E44-BC0E-8A2D95C763B0}" type="presParOf" srcId="{2E542B7E-3B06-6E46-AB7B-54B0DF8C9FBA}" destId="{DFE9215C-604F-4E45-8302-78D4E0A4359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C092DAC-7A72-CB4B-B1D3-954005CF3D54}" type="doc">
      <dgm:prSet loTypeId="urn:microsoft.com/office/officeart/2005/8/layout/cycle4" loCatId="" qsTypeId="urn:microsoft.com/office/officeart/2005/8/quickstyle/simple4" qsCatId="simple" csTypeId="urn:microsoft.com/office/officeart/2005/8/colors/accent1_2" csCatId="accent1" phldr="1"/>
      <dgm:spPr/>
      <dgm:t>
        <a:bodyPr/>
        <a:lstStyle/>
        <a:p>
          <a:endParaRPr lang="it-IT"/>
        </a:p>
      </dgm:t>
    </dgm:pt>
    <dgm:pt modelId="{895DCC83-DBE8-3C43-9324-FACF5EA502FC}">
      <dgm:prSet phldrT="[Testo]"/>
      <dgm:spPr/>
      <dgm:t>
        <a:bodyPr/>
        <a:lstStyle/>
        <a:p>
          <a:r>
            <a:rPr lang="it-IT" dirty="0" smtClean="0"/>
            <a:t>Museo</a:t>
          </a:r>
          <a:endParaRPr lang="it-IT" dirty="0"/>
        </a:p>
      </dgm:t>
    </dgm:pt>
    <dgm:pt modelId="{9E6CA4FC-7FFF-F042-A30A-489F3F2F4C58}" type="parTrans" cxnId="{F01DF392-EB11-884E-91A3-760EE965B900}">
      <dgm:prSet/>
      <dgm:spPr/>
      <dgm:t>
        <a:bodyPr/>
        <a:lstStyle/>
        <a:p>
          <a:endParaRPr lang="it-IT"/>
        </a:p>
      </dgm:t>
    </dgm:pt>
    <dgm:pt modelId="{18C033E6-DD99-7049-B1C0-F344B5649A2F}" type="sibTrans" cxnId="{F01DF392-EB11-884E-91A3-760EE965B900}">
      <dgm:prSet/>
      <dgm:spPr/>
      <dgm:t>
        <a:bodyPr/>
        <a:lstStyle/>
        <a:p>
          <a:endParaRPr lang="it-IT"/>
        </a:p>
      </dgm:t>
    </dgm:pt>
    <dgm:pt modelId="{2C94D088-39D9-8346-AB6E-3768215613DE}">
      <dgm:prSet phldrT="[Testo]" custT="1"/>
      <dgm:spPr/>
      <dgm:t>
        <a:bodyPr/>
        <a:lstStyle/>
        <a:p>
          <a:r>
            <a:rPr lang="it-IT" sz="2000" dirty="0" smtClean="0"/>
            <a:t>Laboratori</a:t>
          </a:r>
          <a:r>
            <a:rPr lang="it-IT" sz="2000" baseline="0" dirty="0" smtClean="0"/>
            <a:t> di Biologia</a:t>
          </a:r>
          <a:endParaRPr lang="it-IT" sz="2000" dirty="0"/>
        </a:p>
      </dgm:t>
    </dgm:pt>
    <dgm:pt modelId="{93E3EDD5-DFEB-4749-90F9-F80C8F2F209D}" type="parTrans" cxnId="{07151E70-BD3E-AA4E-8046-D1300ABD4271}">
      <dgm:prSet/>
      <dgm:spPr/>
      <dgm:t>
        <a:bodyPr/>
        <a:lstStyle/>
        <a:p>
          <a:endParaRPr lang="it-IT"/>
        </a:p>
      </dgm:t>
    </dgm:pt>
    <dgm:pt modelId="{0F7BFC66-7E89-E244-82A3-7EAF84FC5F91}" type="sibTrans" cxnId="{07151E70-BD3E-AA4E-8046-D1300ABD4271}">
      <dgm:prSet/>
      <dgm:spPr/>
      <dgm:t>
        <a:bodyPr/>
        <a:lstStyle/>
        <a:p>
          <a:endParaRPr lang="it-IT"/>
        </a:p>
      </dgm:t>
    </dgm:pt>
    <dgm:pt modelId="{03C6CF89-9B04-C541-A306-1235E5EA63E9}">
      <dgm:prSet phldrT="[Testo]"/>
      <dgm:spPr/>
      <dgm:t>
        <a:bodyPr/>
        <a:lstStyle/>
        <a:p>
          <a:r>
            <a:rPr lang="it-IT" dirty="0" smtClean="0"/>
            <a:t>Museo</a:t>
          </a:r>
          <a:endParaRPr lang="it-IT" dirty="0"/>
        </a:p>
      </dgm:t>
    </dgm:pt>
    <dgm:pt modelId="{D79398DA-5120-7342-B99A-577CD0930B95}" type="parTrans" cxnId="{1772AB1C-F262-4B44-B720-DDB1A8E1E203}">
      <dgm:prSet/>
      <dgm:spPr/>
      <dgm:t>
        <a:bodyPr/>
        <a:lstStyle/>
        <a:p>
          <a:endParaRPr lang="it-IT"/>
        </a:p>
      </dgm:t>
    </dgm:pt>
    <dgm:pt modelId="{6823500D-FC0A-E847-A025-72F852C06B4A}" type="sibTrans" cxnId="{1772AB1C-F262-4B44-B720-DDB1A8E1E203}">
      <dgm:prSet/>
      <dgm:spPr/>
      <dgm:t>
        <a:bodyPr/>
        <a:lstStyle/>
        <a:p>
          <a:endParaRPr lang="it-IT"/>
        </a:p>
      </dgm:t>
    </dgm:pt>
    <dgm:pt modelId="{A232845B-45BB-D940-A832-36298B7B4551}">
      <dgm:prSet phldrT="[Testo]"/>
      <dgm:spPr/>
      <dgm:t>
        <a:bodyPr/>
        <a:lstStyle/>
        <a:p>
          <a:r>
            <a:rPr lang="it-IT" dirty="0" smtClean="0"/>
            <a:t>Musica</a:t>
          </a:r>
          <a:endParaRPr lang="it-IT" dirty="0"/>
        </a:p>
      </dgm:t>
    </dgm:pt>
    <dgm:pt modelId="{6F0FA20B-49DD-4244-9A96-8BF7250F1F83}" type="parTrans" cxnId="{F0E26811-68A0-8848-AA8E-FC3DC7844071}">
      <dgm:prSet/>
      <dgm:spPr/>
      <dgm:t>
        <a:bodyPr/>
        <a:lstStyle/>
        <a:p>
          <a:endParaRPr lang="it-IT"/>
        </a:p>
      </dgm:t>
    </dgm:pt>
    <dgm:pt modelId="{6818D2F8-3178-3B42-859E-541122746A6E}" type="sibTrans" cxnId="{F0E26811-68A0-8848-AA8E-FC3DC7844071}">
      <dgm:prSet/>
      <dgm:spPr/>
      <dgm:t>
        <a:bodyPr/>
        <a:lstStyle/>
        <a:p>
          <a:endParaRPr lang="it-IT"/>
        </a:p>
      </dgm:t>
    </dgm:pt>
    <dgm:pt modelId="{48902A8E-4EC0-5F4D-9484-59ED248B0A91}">
      <dgm:prSet phldrT="[Testo]" custT="1"/>
      <dgm:spPr/>
      <dgm:t>
        <a:bodyPr/>
        <a:lstStyle/>
        <a:p>
          <a:r>
            <a:rPr lang="it-IT" sz="2000" dirty="0" smtClean="0"/>
            <a:t>Università, Biblioteca, Museo</a:t>
          </a:r>
          <a:endParaRPr lang="it-IT" sz="2000" dirty="0"/>
        </a:p>
      </dgm:t>
    </dgm:pt>
    <dgm:pt modelId="{D2F2D111-85D3-1E47-88CF-E7A0F69F2C00}" type="parTrans" cxnId="{93AD248A-C933-1C49-A28C-9B97D286B36D}">
      <dgm:prSet/>
      <dgm:spPr/>
      <dgm:t>
        <a:bodyPr/>
        <a:lstStyle/>
        <a:p>
          <a:endParaRPr lang="it-IT"/>
        </a:p>
      </dgm:t>
    </dgm:pt>
    <dgm:pt modelId="{F554D0A3-B034-0F4A-8775-AD8A272CC946}" type="sibTrans" cxnId="{93AD248A-C933-1C49-A28C-9B97D286B36D}">
      <dgm:prSet/>
      <dgm:spPr/>
      <dgm:t>
        <a:bodyPr/>
        <a:lstStyle/>
        <a:p>
          <a:endParaRPr lang="it-IT"/>
        </a:p>
      </dgm:t>
    </dgm:pt>
    <dgm:pt modelId="{5636F50B-971F-6045-B932-CA418055D266}">
      <dgm:prSet phldrT="[Testo]" custT="1"/>
      <dgm:spPr/>
      <dgm:t>
        <a:bodyPr/>
        <a:lstStyle/>
        <a:p>
          <a:r>
            <a:rPr lang="it-IT" sz="2000" dirty="0" smtClean="0"/>
            <a:t>Laboratori di Fisica e di Chimica</a:t>
          </a:r>
          <a:endParaRPr lang="it-IT" sz="2000" dirty="0"/>
        </a:p>
      </dgm:t>
    </dgm:pt>
    <dgm:pt modelId="{0C4A90DC-E3F7-6D4A-8C52-D30FA871106C}" type="parTrans" cxnId="{5F49D369-69DB-E24E-8BC7-615C9208E34E}">
      <dgm:prSet/>
      <dgm:spPr/>
      <dgm:t>
        <a:bodyPr/>
        <a:lstStyle/>
        <a:p>
          <a:endParaRPr lang="it-IT"/>
        </a:p>
      </dgm:t>
    </dgm:pt>
    <dgm:pt modelId="{3057D009-9FD2-FD45-8738-937044198EE8}" type="sibTrans" cxnId="{5F49D369-69DB-E24E-8BC7-615C9208E34E}">
      <dgm:prSet/>
      <dgm:spPr/>
      <dgm:t>
        <a:bodyPr/>
        <a:lstStyle/>
        <a:p>
          <a:endParaRPr lang="it-IT"/>
        </a:p>
      </dgm:t>
    </dgm:pt>
    <dgm:pt modelId="{BE592845-1895-2C44-B828-BEF7D388DBC3}">
      <dgm:prSet phldrT="[Testo]" custT="1"/>
      <dgm:spPr/>
      <dgm:t>
        <a:bodyPr/>
        <a:lstStyle/>
        <a:p>
          <a:r>
            <a:rPr lang="it-IT" sz="2000" dirty="0" smtClean="0"/>
            <a:t>Laboratori</a:t>
          </a:r>
          <a:r>
            <a:rPr lang="it-IT" sz="2000" baseline="0" dirty="0" smtClean="0"/>
            <a:t> di Ricerca</a:t>
          </a:r>
          <a:endParaRPr lang="it-IT" sz="2000" dirty="0"/>
        </a:p>
      </dgm:t>
    </dgm:pt>
    <dgm:pt modelId="{C9ABE8CD-CB37-794A-A743-D0062E3D66E9}" type="sibTrans" cxnId="{89134E1A-BE5A-0A48-AFBC-287BDD31FA41}">
      <dgm:prSet/>
      <dgm:spPr/>
      <dgm:t>
        <a:bodyPr/>
        <a:lstStyle/>
        <a:p>
          <a:endParaRPr lang="it-IT"/>
        </a:p>
      </dgm:t>
    </dgm:pt>
    <dgm:pt modelId="{C364EDDE-3EAB-0F41-AC4C-44181F9D53A7}" type="parTrans" cxnId="{89134E1A-BE5A-0A48-AFBC-287BDD31FA41}">
      <dgm:prSet/>
      <dgm:spPr/>
      <dgm:t>
        <a:bodyPr/>
        <a:lstStyle/>
        <a:p>
          <a:endParaRPr lang="it-IT"/>
        </a:p>
      </dgm:t>
    </dgm:pt>
    <dgm:pt modelId="{1E477F5F-88AA-D945-8FF2-05A64D85F401}">
      <dgm:prSet phldrT="[Testo]"/>
      <dgm:spPr/>
      <dgm:t>
        <a:bodyPr/>
        <a:lstStyle/>
        <a:p>
          <a:r>
            <a:rPr lang="it-IT" dirty="0" smtClean="0"/>
            <a:t>Museo</a:t>
          </a:r>
          <a:endParaRPr lang="it-IT" dirty="0"/>
        </a:p>
      </dgm:t>
    </dgm:pt>
    <dgm:pt modelId="{40F0A090-DBC3-6642-BBF7-C4F10D993C93}" type="sibTrans" cxnId="{E1081C16-3E42-CA41-A59F-609D534B5AE7}">
      <dgm:prSet/>
      <dgm:spPr/>
      <dgm:t>
        <a:bodyPr/>
        <a:lstStyle/>
        <a:p>
          <a:endParaRPr lang="it-IT"/>
        </a:p>
      </dgm:t>
    </dgm:pt>
    <dgm:pt modelId="{5025B6AF-9C18-724B-970A-8FA324239550}" type="parTrans" cxnId="{E1081C16-3E42-CA41-A59F-609D534B5AE7}">
      <dgm:prSet/>
      <dgm:spPr/>
      <dgm:t>
        <a:bodyPr/>
        <a:lstStyle/>
        <a:p>
          <a:endParaRPr lang="it-IT"/>
        </a:p>
      </dgm:t>
    </dgm:pt>
    <dgm:pt modelId="{5D8F096C-B5A7-D74E-B7A4-59EEACF27501}">
      <dgm:prSet phldrT="[Testo]"/>
      <dgm:spPr/>
      <dgm:t>
        <a:bodyPr/>
        <a:lstStyle/>
        <a:p>
          <a:r>
            <a:rPr lang="it-IT" dirty="0" smtClean="0"/>
            <a:t>Museo</a:t>
          </a:r>
          <a:endParaRPr lang="it-IT" dirty="0"/>
        </a:p>
      </dgm:t>
    </dgm:pt>
    <dgm:pt modelId="{7A68A4C0-9F46-EB4F-8F3A-BEDD9951E8E6}" type="sibTrans" cxnId="{77DB6719-66A5-3B4D-A23C-873F58BE5625}">
      <dgm:prSet/>
      <dgm:spPr/>
      <dgm:t>
        <a:bodyPr/>
        <a:lstStyle/>
        <a:p>
          <a:endParaRPr lang="it-IT"/>
        </a:p>
      </dgm:t>
    </dgm:pt>
    <dgm:pt modelId="{672A2AF4-1521-B14C-A06F-1435B6127A75}" type="parTrans" cxnId="{77DB6719-66A5-3B4D-A23C-873F58BE5625}">
      <dgm:prSet/>
      <dgm:spPr/>
      <dgm:t>
        <a:bodyPr/>
        <a:lstStyle/>
        <a:p>
          <a:endParaRPr lang="it-IT"/>
        </a:p>
      </dgm:t>
    </dgm:pt>
    <dgm:pt modelId="{CC83B373-1A61-F645-8402-670CEA4F1A55}">
      <dgm:prSet phldrT="[Testo]" custT="1"/>
      <dgm:spPr/>
      <dgm:t>
        <a:bodyPr/>
        <a:lstStyle/>
        <a:p>
          <a:r>
            <a:rPr lang="it-IT" sz="2000" dirty="0" smtClean="0"/>
            <a:t>Arte</a:t>
          </a:r>
          <a:endParaRPr lang="it-IT" sz="2000" dirty="0"/>
        </a:p>
      </dgm:t>
    </dgm:pt>
    <dgm:pt modelId="{0F04F677-F4F9-234B-BA0F-BE13DD49B27C}" type="parTrans" cxnId="{4F0A4272-BFC5-E247-9971-E16D4C969D63}">
      <dgm:prSet/>
      <dgm:spPr/>
      <dgm:t>
        <a:bodyPr/>
        <a:lstStyle/>
        <a:p>
          <a:endParaRPr lang="it-IT"/>
        </a:p>
      </dgm:t>
    </dgm:pt>
    <dgm:pt modelId="{06206F16-AF66-4341-A21C-1D1FF6E49BDC}" type="sibTrans" cxnId="{4F0A4272-BFC5-E247-9971-E16D4C969D63}">
      <dgm:prSet/>
      <dgm:spPr/>
      <dgm:t>
        <a:bodyPr/>
        <a:lstStyle/>
        <a:p>
          <a:endParaRPr lang="it-IT"/>
        </a:p>
      </dgm:t>
    </dgm:pt>
    <dgm:pt modelId="{2E542B7E-3B06-6E46-AB7B-54B0DF8C9FBA}" type="pres">
      <dgm:prSet presAssocID="{7C092DAC-7A72-CB4B-B1D3-954005CF3D54}" presName="cycleMatrixDiagram" presStyleCnt="0">
        <dgm:presLayoutVars>
          <dgm:chMax val="1"/>
          <dgm:dir/>
          <dgm:animLvl val="lvl"/>
          <dgm:resizeHandles val="exact"/>
        </dgm:presLayoutVars>
      </dgm:prSet>
      <dgm:spPr/>
      <dgm:t>
        <a:bodyPr/>
        <a:lstStyle/>
        <a:p>
          <a:endParaRPr lang="it-IT"/>
        </a:p>
      </dgm:t>
    </dgm:pt>
    <dgm:pt modelId="{2CF48C2D-968B-5646-A09C-691EAB94F8AF}" type="pres">
      <dgm:prSet presAssocID="{7C092DAC-7A72-CB4B-B1D3-954005CF3D54}" presName="children" presStyleCnt="0"/>
      <dgm:spPr/>
    </dgm:pt>
    <dgm:pt modelId="{14F2FE02-6B4D-7F4C-BA59-6FB1DDD56B2D}" type="pres">
      <dgm:prSet presAssocID="{7C092DAC-7A72-CB4B-B1D3-954005CF3D54}" presName="child1group" presStyleCnt="0"/>
      <dgm:spPr/>
    </dgm:pt>
    <dgm:pt modelId="{D7773DD5-C820-0348-B03B-F73C3208188C}" type="pres">
      <dgm:prSet presAssocID="{7C092DAC-7A72-CB4B-B1D3-954005CF3D54}" presName="child1" presStyleLbl="bgAcc1" presStyleIdx="0" presStyleCnt="4"/>
      <dgm:spPr/>
      <dgm:t>
        <a:bodyPr/>
        <a:lstStyle/>
        <a:p>
          <a:endParaRPr lang="it-IT"/>
        </a:p>
      </dgm:t>
    </dgm:pt>
    <dgm:pt modelId="{F277C075-FECA-464E-B6B8-F2E686CE402B}" type="pres">
      <dgm:prSet presAssocID="{7C092DAC-7A72-CB4B-B1D3-954005CF3D54}" presName="child1Text" presStyleLbl="bgAcc1" presStyleIdx="0" presStyleCnt="4">
        <dgm:presLayoutVars>
          <dgm:bulletEnabled val="1"/>
        </dgm:presLayoutVars>
      </dgm:prSet>
      <dgm:spPr/>
      <dgm:t>
        <a:bodyPr/>
        <a:lstStyle/>
        <a:p>
          <a:endParaRPr lang="it-IT"/>
        </a:p>
      </dgm:t>
    </dgm:pt>
    <dgm:pt modelId="{21667A02-3267-8A47-B4B2-BC1BC9BF838E}" type="pres">
      <dgm:prSet presAssocID="{7C092DAC-7A72-CB4B-B1D3-954005CF3D54}" presName="child2group" presStyleCnt="0"/>
      <dgm:spPr/>
    </dgm:pt>
    <dgm:pt modelId="{BBBC0DB2-A0C2-2947-873A-8A99DC1DF88D}" type="pres">
      <dgm:prSet presAssocID="{7C092DAC-7A72-CB4B-B1D3-954005CF3D54}" presName="child2" presStyleLbl="bgAcc1" presStyleIdx="1" presStyleCnt="4"/>
      <dgm:spPr/>
      <dgm:t>
        <a:bodyPr/>
        <a:lstStyle/>
        <a:p>
          <a:endParaRPr lang="it-IT"/>
        </a:p>
      </dgm:t>
    </dgm:pt>
    <dgm:pt modelId="{3AA2938E-0A76-1841-9D80-9B65F9EF7779}" type="pres">
      <dgm:prSet presAssocID="{7C092DAC-7A72-CB4B-B1D3-954005CF3D54}" presName="child2Text" presStyleLbl="bgAcc1" presStyleIdx="1" presStyleCnt="4">
        <dgm:presLayoutVars>
          <dgm:bulletEnabled val="1"/>
        </dgm:presLayoutVars>
      </dgm:prSet>
      <dgm:spPr/>
      <dgm:t>
        <a:bodyPr/>
        <a:lstStyle/>
        <a:p>
          <a:endParaRPr lang="it-IT"/>
        </a:p>
      </dgm:t>
    </dgm:pt>
    <dgm:pt modelId="{3E535948-B80B-724F-83AB-2B874FF7A4C8}" type="pres">
      <dgm:prSet presAssocID="{7C092DAC-7A72-CB4B-B1D3-954005CF3D54}" presName="child3group" presStyleCnt="0"/>
      <dgm:spPr/>
    </dgm:pt>
    <dgm:pt modelId="{75E75944-A6BF-C942-9E3F-B8E28E43998B}" type="pres">
      <dgm:prSet presAssocID="{7C092DAC-7A72-CB4B-B1D3-954005CF3D54}" presName="child3" presStyleLbl="bgAcc1" presStyleIdx="2" presStyleCnt="4"/>
      <dgm:spPr/>
      <dgm:t>
        <a:bodyPr/>
        <a:lstStyle/>
        <a:p>
          <a:endParaRPr lang="it-IT"/>
        </a:p>
      </dgm:t>
    </dgm:pt>
    <dgm:pt modelId="{42F76736-C258-DE44-8120-04ED5351A319}" type="pres">
      <dgm:prSet presAssocID="{7C092DAC-7A72-CB4B-B1D3-954005CF3D54}" presName="child3Text" presStyleLbl="bgAcc1" presStyleIdx="2" presStyleCnt="4">
        <dgm:presLayoutVars>
          <dgm:bulletEnabled val="1"/>
        </dgm:presLayoutVars>
      </dgm:prSet>
      <dgm:spPr/>
      <dgm:t>
        <a:bodyPr/>
        <a:lstStyle/>
        <a:p>
          <a:endParaRPr lang="it-IT"/>
        </a:p>
      </dgm:t>
    </dgm:pt>
    <dgm:pt modelId="{ADD189B8-FAE1-7245-B5BD-997698D03263}" type="pres">
      <dgm:prSet presAssocID="{7C092DAC-7A72-CB4B-B1D3-954005CF3D54}" presName="child4group" presStyleCnt="0"/>
      <dgm:spPr/>
    </dgm:pt>
    <dgm:pt modelId="{5F976EE2-EC64-D84A-8E7F-C69B59342560}" type="pres">
      <dgm:prSet presAssocID="{7C092DAC-7A72-CB4B-B1D3-954005CF3D54}" presName="child4" presStyleLbl="bgAcc1" presStyleIdx="3" presStyleCnt="4" custScaleY="129896"/>
      <dgm:spPr/>
      <dgm:t>
        <a:bodyPr/>
        <a:lstStyle/>
        <a:p>
          <a:endParaRPr lang="it-IT"/>
        </a:p>
      </dgm:t>
    </dgm:pt>
    <dgm:pt modelId="{93E2FE8A-2CAC-004E-A7B3-99B60F9B3FD6}" type="pres">
      <dgm:prSet presAssocID="{7C092DAC-7A72-CB4B-B1D3-954005CF3D54}" presName="child4Text" presStyleLbl="bgAcc1" presStyleIdx="3" presStyleCnt="4">
        <dgm:presLayoutVars>
          <dgm:bulletEnabled val="1"/>
        </dgm:presLayoutVars>
      </dgm:prSet>
      <dgm:spPr/>
      <dgm:t>
        <a:bodyPr/>
        <a:lstStyle/>
        <a:p>
          <a:endParaRPr lang="it-IT"/>
        </a:p>
      </dgm:t>
    </dgm:pt>
    <dgm:pt modelId="{B41F8D1E-0CC7-C74F-9205-7D5A5CBAB11A}" type="pres">
      <dgm:prSet presAssocID="{7C092DAC-7A72-CB4B-B1D3-954005CF3D54}" presName="childPlaceholder" presStyleCnt="0"/>
      <dgm:spPr/>
    </dgm:pt>
    <dgm:pt modelId="{F690F52A-F7FF-A74C-8730-7B27741C1CF8}" type="pres">
      <dgm:prSet presAssocID="{7C092DAC-7A72-CB4B-B1D3-954005CF3D54}" presName="circle" presStyleCnt="0"/>
      <dgm:spPr/>
    </dgm:pt>
    <dgm:pt modelId="{0B23FE94-D2BA-464A-B2D5-606C3BD39E75}" type="pres">
      <dgm:prSet presAssocID="{7C092DAC-7A72-CB4B-B1D3-954005CF3D54}" presName="quadrant1" presStyleLbl="node1" presStyleIdx="0" presStyleCnt="4">
        <dgm:presLayoutVars>
          <dgm:chMax val="1"/>
          <dgm:bulletEnabled val="1"/>
        </dgm:presLayoutVars>
      </dgm:prSet>
      <dgm:spPr/>
      <dgm:t>
        <a:bodyPr/>
        <a:lstStyle/>
        <a:p>
          <a:endParaRPr lang="it-IT"/>
        </a:p>
      </dgm:t>
    </dgm:pt>
    <dgm:pt modelId="{9E4EA4BF-092B-034E-BB55-FEB9F772A778}" type="pres">
      <dgm:prSet presAssocID="{7C092DAC-7A72-CB4B-B1D3-954005CF3D54}" presName="quadrant2" presStyleLbl="node1" presStyleIdx="1" presStyleCnt="4">
        <dgm:presLayoutVars>
          <dgm:chMax val="1"/>
          <dgm:bulletEnabled val="1"/>
        </dgm:presLayoutVars>
      </dgm:prSet>
      <dgm:spPr/>
      <dgm:t>
        <a:bodyPr/>
        <a:lstStyle/>
        <a:p>
          <a:endParaRPr lang="it-IT"/>
        </a:p>
      </dgm:t>
    </dgm:pt>
    <dgm:pt modelId="{E2EFF98D-3DB9-0047-B560-5D7C3DC97707}" type="pres">
      <dgm:prSet presAssocID="{7C092DAC-7A72-CB4B-B1D3-954005CF3D54}" presName="quadrant3" presStyleLbl="node1" presStyleIdx="2" presStyleCnt="4">
        <dgm:presLayoutVars>
          <dgm:chMax val="1"/>
          <dgm:bulletEnabled val="1"/>
        </dgm:presLayoutVars>
      </dgm:prSet>
      <dgm:spPr/>
      <dgm:t>
        <a:bodyPr/>
        <a:lstStyle/>
        <a:p>
          <a:endParaRPr lang="it-IT"/>
        </a:p>
      </dgm:t>
    </dgm:pt>
    <dgm:pt modelId="{5B00D700-0595-6E46-B096-880643AC70EF}" type="pres">
      <dgm:prSet presAssocID="{7C092DAC-7A72-CB4B-B1D3-954005CF3D54}" presName="quadrant4" presStyleLbl="node1" presStyleIdx="3" presStyleCnt="4">
        <dgm:presLayoutVars>
          <dgm:chMax val="1"/>
          <dgm:bulletEnabled val="1"/>
        </dgm:presLayoutVars>
      </dgm:prSet>
      <dgm:spPr/>
      <dgm:t>
        <a:bodyPr/>
        <a:lstStyle/>
        <a:p>
          <a:endParaRPr lang="it-IT"/>
        </a:p>
      </dgm:t>
    </dgm:pt>
    <dgm:pt modelId="{FA8154FF-C0B2-CF49-AF4C-6A645E112E4F}" type="pres">
      <dgm:prSet presAssocID="{7C092DAC-7A72-CB4B-B1D3-954005CF3D54}" presName="quadrantPlaceholder" presStyleCnt="0"/>
      <dgm:spPr/>
    </dgm:pt>
    <dgm:pt modelId="{75DE3698-4FA9-AD42-AD99-494D7BC8A067}" type="pres">
      <dgm:prSet presAssocID="{7C092DAC-7A72-CB4B-B1D3-954005CF3D54}" presName="center1" presStyleLbl="fgShp" presStyleIdx="0" presStyleCnt="2"/>
      <dgm:spPr/>
    </dgm:pt>
    <dgm:pt modelId="{DFE9215C-604F-4E45-8302-78D4E0A4359A}" type="pres">
      <dgm:prSet presAssocID="{7C092DAC-7A72-CB4B-B1D3-954005CF3D54}" presName="center2" presStyleLbl="fgShp" presStyleIdx="1" presStyleCnt="2"/>
      <dgm:spPr/>
    </dgm:pt>
  </dgm:ptLst>
  <dgm:cxnLst>
    <dgm:cxn modelId="{5BBE4237-0CCE-E74A-BA82-D0F0DE1116B9}" type="presOf" srcId="{BE592845-1895-2C44-B828-BEF7D388DBC3}" destId="{D7773DD5-C820-0348-B03B-F73C3208188C}" srcOrd="0" destOrd="0" presId="urn:microsoft.com/office/officeart/2005/8/layout/cycle4"/>
    <dgm:cxn modelId="{93AD248A-C933-1C49-A28C-9B97D286B36D}" srcId="{5D8F096C-B5A7-D74E-B7A4-59EEACF27501}" destId="{48902A8E-4EC0-5F4D-9484-59ED248B0A91}" srcOrd="0" destOrd="0" parTransId="{D2F2D111-85D3-1E47-88CF-E7A0F69F2C00}" sibTransId="{F554D0A3-B034-0F4A-8775-AD8A272CC946}"/>
    <dgm:cxn modelId="{2F98239A-76E9-CE4A-A024-B6C6BDF01209}" type="presOf" srcId="{BE592845-1895-2C44-B828-BEF7D388DBC3}" destId="{F277C075-FECA-464E-B6B8-F2E686CE402B}" srcOrd="1" destOrd="0" presId="urn:microsoft.com/office/officeart/2005/8/layout/cycle4"/>
    <dgm:cxn modelId="{77DB6719-66A5-3B4D-A23C-873F58BE5625}" srcId="{7C092DAC-7A72-CB4B-B1D3-954005CF3D54}" destId="{5D8F096C-B5A7-D74E-B7A4-59EEACF27501}" srcOrd="3" destOrd="0" parTransId="{672A2AF4-1521-B14C-A06F-1435B6127A75}" sibTransId="{7A68A4C0-9F46-EB4F-8F3A-BEDD9951E8E6}"/>
    <dgm:cxn modelId="{0CC641BE-00A2-1648-987F-CEA08E0266B7}" type="presOf" srcId="{1E477F5F-88AA-D945-8FF2-05A64D85F401}" destId="{0B23FE94-D2BA-464A-B2D5-606C3BD39E75}" srcOrd="0" destOrd="0" presId="urn:microsoft.com/office/officeart/2005/8/layout/cycle4"/>
    <dgm:cxn modelId="{B793A766-EB2F-194C-AB45-8DB79E9BFBEA}" type="presOf" srcId="{A232845B-45BB-D940-A832-36298B7B4551}" destId="{75E75944-A6BF-C942-9E3F-B8E28E43998B}" srcOrd="0" destOrd="0" presId="urn:microsoft.com/office/officeart/2005/8/layout/cycle4"/>
    <dgm:cxn modelId="{89134E1A-BE5A-0A48-AFBC-287BDD31FA41}" srcId="{1E477F5F-88AA-D945-8FF2-05A64D85F401}" destId="{BE592845-1895-2C44-B828-BEF7D388DBC3}" srcOrd="0" destOrd="0" parTransId="{C364EDDE-3EAB-0F41-AC4C-44181F9D53A7}" sibTransId="{C9ABE8CD-CB37-794A-A743-D0062E3D66E9}"/>
    <dgm:cxn modelId="{07151E70-BD3E-AA4E-8046-D1300ABD4271}" srcId="{895DCC83-DBE8-3C43-9324-FACF5EA502FC}" destId="{2C94D088-39D9-8346-AB6E-3768215613DE}" srcOrd="0" destOrd="0" parTransId="{93E3EDD5-DFEB-4749-90F9-F80C8F2F209D}" sibTransId="{0F7BFC66-7E89-E244-82A3-7EAF84FC5F91}"/>
    <dgm:cxn modelId="{88887DC8-000D-184D-AC42-281D437F3458}" type="presOf" srcId="{895DCC83-DBE8-3C43-9324-FACF5EA502FC}" destId="{9E4EA4BF-092B-034E-BB55-FEB9F772A778}" srcOrd="0" destOrd="0" presId="urn:microsoft.com/office/officeart/2005/8/layout/cycle4"/>
    <dgm:cxn modelId="{E1081C16-3E42-CA41-A59F-609D534B5AE7}" srcId="{7C092DAC-7A72-CB4B-B1D3-954005CF3D54}" destId="{1E477F5F-88AA-D945-8FF2-05A64D85F401}" srcOrd="0" destOrd="0" parTransId="{5025B6AF-9C18-724B-970A-8FA324239550}" sibTransId="{40F0A090-DBC3-6642-BBF7-C4F10D993C93}"/>
    <dgm:cxn modelId="{85BCD4F5-5048-BD44-B6AC-AD1E5B86BFDB}" type="presOf" srcId="{2C94D088-39D9-8346-AB6E-3768215613DE}" destId="{BBBC0DB2-A0C2-2947-873A-8A99DC1DF88D}" srcOrd="0" destOrd="0" presId="urn:microsoft.com/office/officeart/2005/8/layout/cycle4"/>
    <dgm:cxn modelId="{9F68849F-C928-0D49-A8F9-192321A82648}" type="presOf" srcId="{CC83B373-1A61-F645-8402-670CEA4F1A55}" destId="{93E2FE8A-2CAC-004E-A7B3-99B60F9B3FD6}" srcOrd="1" destOrd="1" presId="urn:microsoft.com/office/officeart/2005/8/layout/cycle4"/>
    <dgm:cxn modelId="{A8C8D76F-0B3F-1844-9D88-F743DE3B6F76}" type="presOf" srcId="{5636F50B-971F-6045-B932-CA418055D266}" destId="{D7773DD5-C820-0348-B03B-F73C3208188C}" srcOrd="0" destOrd="1" presId="urn:microsoft.com/office/officeart/2005/8/layout/cycle4"/>
    <dgm:cxn modelId="{2B8EA3BC-5A23-2040-9842-0F0E6FA7951A}" type="presOf" srcId="{48902A8E-4EC0-5F4D-9484-59ED248B0A91}" destId="{5F976EE2-EC64-D84A-8E7F-C69B59342560}" srcOrd="0" destOrd="0" presId="urn:microsoft.com/office/officeart/2005/8/layout/cycle4"/>
    <dgm:cxn modelId="{F01DF392-EB11-884E-91A3-760EE965B900}" srcId="{7C092DAC-7A72-CB4B-B1D3-954005CF3D54}" destId="{895DCC83-DBE8-3C43-9324-FACF5EA502FC}" srcOrd="1" destOrd="0" parTransId="{9E6CA4FC-7FFF-F042-A30A-489F3F2F4C58}" sibTransId="{18C033E6-DD99-7049-B1C0-F344B5649A2F}"/>
    <dgm:cxn modelId="{4F0A4272-BFC5-E247-9971-E16D4C969D63}" srcId="{5D8F096C-B5A7-D74E-B7A4-59EEACF27501}" destId="{CC83B373-1A61-F645-8402-670CEA4F1A55}" srcOrd="1" destOrd="0" parTransId="{0F04F677-F4F9-234B-BA0F-BE13DD49B27C}" sibTransId="{06206F16-AF66-4341-A21C-1D1FF6E49BDC}"/>
    <dgm:cxn modelId="{1772AB1C-F262-4B44-B720-DDB1A8E1E203}" srcId="{7C092DAC-7A72-CB4B-B1D3-954005CF3D54}" destId="{03C6CF89-9B04-C541-A306-1235E5EA63E9}" srcOrd="2" destOrd="0" parTransId="{D79398DA-5120-7342-B99A-577CD0930B95}" sibTransId="{6823500D-FC0A-E847-A025-72F852C06B4A}"/>
    <dgm:cxn modelId="{B7C62941-418E-1248-9D2F-A33EF7A762EF}" type="presOf" srcId="{5D8F096C-B5A7-D74E-B7A4-59EEACF27501}" destId="{5B00D700-0595-6E46-B096-880643AC70EF}" srcOrd="0" destOrd="0" presId="urn:microsoft.com/office/officeart/2005/8/layout/cycle4"/>
    <dgm:cxn modelId="{58D121D4-6B8D-4345-BB02-BB44DB4E48B7}" type="presOf" srcId="{5636F50B-971F-6045-B932-CA418055D266}" destId="{F277C075-FECA-464E-B6B8-F2E686CE402B}" srcOrd="1" destOrd="1" presId="urn:microsoft.com/office/officeart/2005/8/layout/cycle4"/>
    <dgm:cxn modelId="{3D7CE27D-33B5-484C-B4A5-8CEE9DB0F94B}" type="presOf" srcId="{A232845B-45BB-D940-A832-36298B7B4551}" destId="{42F76736-C258-DE44-8120-04ED5351A319}" srcOrd="1" destOrd="0" presId="urn:microsoft.com/office/officeart/2005/8/layout/cycle4"/>
    <dgm:cxn modelId="{59CF503D-E801-FE45-8457-20BA47BD7498}" type="presOf" srcId="{03C6CF89-9B04-C541-A306-1235E5EA63E9}" destId="{E2EFF98D-3DB9-0047-B560-5D7C3DC97707}" srcOrd="0" destOrd="0" presId="urn:microsoft.com/office/officeart/2005/8/layout/cycle4"/>
    <dgm:cxn modelId="{F5781893-1BCA-EA4B-9BEB-3AC3E3511D32}" type="presOf" srcId="{48902A8E-4EC0-5F4D-9484-59ED248B0A91}" destId="{93E2FE8A-2CAC-004E-A7B3-99B60F9B3FD6}" srcOrd="1" destOrd="0" presId="urn:microsoft.com/office/officeart/2005/8/layout/cycle4"/>
    <dgm:cxn modelId="{EE9BB3F5-A6D2-5741-88B6-C7609F894DAD}" type="presOf" srcId="{CC83B373-1A61-F645-8402-670CEA4F1A55}" destId="{5F976EE2-EC64-D84A-8E7F-C69B59342560}" srcOrd="0" destOrd="1" presId="urn:microsoft.com/office/officeart/2005/8/layout/cycle4"/>
    <dgm:cxn modelId="{F0E26811-68A0-8848-AA8E-FC3DC7844071}" srcId="{03C6CF89-9B04-C541-A306-1235E5EA63E9}" destId="{A232845B-45BB-D940-A832-36298B7B4551}" srcOrd="0" destOrd="0" parTransId="{6F0FA20B-49DD-4244-9A96-8BF7250F1F83}" sibTransId="{6818D2F8-3178-3B42-859E-541122746A6E}"/>
    <dgm:cxn modelId="{F4E96524-6E16-9A48-9B73-BAE3F0F47F7A}" type="presOf" srcId="{2C94D088-39D9-8346-AB6E-3768215613DE}" destId="{3AA2938E-0A76-1841-9D80-9B65F9EF7779}" srcOrd="1" destOrd="0" presId="urn:microsoft.com/office/officeart/2005/8/layout/cycle4"/>
    <dgm:cxn modelId="{5F49D369-69DB-E24E-8BC7-615C9208E34E}" srcId="{1E477F5F-88AA-D945-8FF2-05A64D85F401}" destId="{5636F50B-971F-6045-B932-CA418055D266}" srcOrd="1" destOrd="0" parTransId="{0C4A90DC-E3F7-6D4A-8C52-D30FA871106C}" sibTransId="{3057D009-9FD2-FD45-8738-937044198EE8}"/>
    <dgm:cxn modelId="{29A01C7E-DA1A-264E-AA42-8F2A0ED7E7CB}" type="presOf" srcId="{7C092DAC-7A72-CB4B-B1D3-954005CF3D54}" destId="{2E542B7E-3B06-6E46-AB7B-54B0DF8C9FBA}" srcOrd="0" destOrd="0" presId="urn:microsoft.com/office/officeart/2005/8/layout/cycle4"/>
    <dgm:cxn modelId="{B1A86BE4-7709-8944-88E8-7EC5696915C9}" type="presParOf" srcId="{2E542B7E-3B06-6E46-AB7B-54B0DF8C9FBA}" destId="{2CF48C2D-968B-5646-A09C-691EAB94F8AF}" srcOrd="0" destOrd="0" presId="urn:microsoft.com/office/officeart/2005/8/layout/cycle4"/>
    <dgm:cxn modelId="{BC922312-27CC-7F40-9C42-A763FFA533A7}" type="presParOf" srcId="{2CF48C2D-968B-5646-A09C-691EAB94F8AF}" destId="{14F2FE02-6B4D-7F4C-BA59-6FB1DDD56B2D}" srcOrd="0" destOrd="0" presId="urn:microsoft.com/office/officeart/2005/8/layout/cycle4"/>
    <dgm:cxn modelId="{7942E450-F607-E744-85AA-7709E443CF70}" type="presParOf" srcId="{14F2FE02-6B4D-7F4C-BA59-6FB1DDD56B2D}" destId="{D7773DD5-C820-0348-B03B-F73C3208188C}" srcOrd="0" destOrd="0" presId="urn:microsoft.com/office/officeart/2005/8/layout/cycle4"/>
    <dgm:cxn modelId="{4AF27B0D-FFE8-944A-9F86-BAF11647B4AD}" type="presParOf" srcId="{14F2FE02-6B4D-7F4C-BA59-6FB1DDD56B2D}" destId="{F277C075-FECA-464E-B6B8-F2E686CE402B}" srcOrd="1" destOrd="0" presId="urn:microsoft.com/office/officeart/2005/8/layout/cycle4"/>
    <dgm:cxn modelId="{910C272D-2CE0-1645-B145-A9C8FFC2A1C3}" type="presParOf" srcId="{2CF48C2D-968B-5646-A09C-691EAB94F8AF}" destId="{21667A02-3267-8A47-B4B2-BC1BC9BF838E}" srcOrd="1" destOrd="0" presId="urn:microsoft.com/office/officeart/2005/8/layout/cycle4"/>
    <dgm:cxn modelId="{376A0C4E-9861-7048-B682-357C7CD6EAB4}" type="presParOf" srcId="{21667A02-3267-8A47-B4B2-BC1BC9BF838E}" destId="{BBBC0DB2-A0C2-2947-873A-8A99DC1DF88D}" srcOrd="0" destOrd="0" presId="urn:microsoft.com/office/officeart/2005/8/layout/cycle4"/>
    <dgm:cxn modelId="{AF9A2651-A6A0-B748-A475-0ED016AC1D8A}" type="presParOf" srcId="{21667A02-3267-8A47-B4B2-BC1BC9BF838E}" destId="{3AA2938E-0A76-1841-9D80-9B65F9EF7779}" srcOrd="1" destOrd="0" presId="urn:microsoft.com/office/officeart/2005/8/layout/cycle4"/>
    <dgm:cxn modelId="{BC53C12F-D1B9-3D41-AEBB-ECBCC5D0D38F}" type="presParOf" srcId="{2CF48C2D-968B-5646-A09C-691EAB94F8AF}" destId="{3E535948-B80B-724F-83AB-2B874FF7A4C8}" srcOrd="2" destOrd="0" presId="urn:microsoft.com/office/officeart/2005/8/layout/cycle4"/>
    <dgm:cxn modelId="{0A6DD27E-9699-3848-BD10-242EFB29BB95}" type="presParOf" srcId="{3E535948-B80B-724F-83AB-2B874FF7A4C8}" destId="{75E75944-A6BF-C942-9E3F-B8E28E43998B}" srcOrd="0" destOrd="0" presId="urn:microsoft.com/office/officeart/2005/8/layout/cycle4"/>
    <dgm:cxn modelId="{6EB8CBAD-2F97-F947-862E-AAB5C5A5C4C7}" type="presParOf" srcId="{3E535948-B80B-724F-83AB-2B874FF7A4C8}" destId="{42F76736-C258-DE44-8120-04ED5351A319}" srcOrd="1" destOrd="0" presId="urn:microsoft.com/office/officeart/2005/8/layout/cycle4"/>
    <dgm:cxn modelId="{E7F5902B-75F8-6D43-A5F0-926798DAEA3B}" type="presParOf" srcId="{2CF48C2D-968B-5646-A09C-691EAB94F8AF}" destId="{ADD189B8-FAE1-7245-B5BD-997698D03263}" srcOrd="3" destOrd="0" presId="urn:microsoft.com/office/officeart/2005/8/layout/cycle4"/>
    <dgm:cxn modelId="{B15A9C11-C56C-2644-A97F-D2E56AC5C9C9}" type="presParOf" srcId="{ADD189B8-FAE1-7245-B5BD-997698D03263}" destId="{5F976EE2-EC64-D84A-8E7F-C69B59342560}" srcOrd="0" destOrd="0" presId="urn:microsoft.com/office/officeart/2005/8/layout/cycle4"/>
    <dgm:cxn modelId="{A2983FB1-CC9E-A243-9A08-E35B323BEB03}" type="presParOf" srcId="{ADD189B8-FAE1-7245-B5BD-997698D03263}" destId="{93E2FE8A-2CAC-004E-A7B3-99B60F9B3FD6}" srcOrd="1" destOrd="0" presId="urn:microsoft.com/office/officeart/2005/8/layout/cycle4"/>
    <dgm:cxn modelId="{EE3636AE-0D7C-4E41-ADDE-9FFD68A2CD7F}" type="presParOf" srcId="{2CF48C2D-968B-5646-A09C-691EAB94F8AF}" destId="{B41F8D1E-0CC7-C74F-9205-7D5A5CBAB11A}" srcOrd="4" destOrd="0" presId="urn:microsoft.com/office/officeart/2005/8/layout/cycle4"/>
    <dgm:cxn modelId="{B029E02D-6956-6648-B4F5-7CA27161C8FD}" type="presParOf" srcId="{2E542B7E-3B06-6E46-AB7B-54B0DF8C9FBA}" destId="{F690F52A-F7FF-A74C-8730-7B27741C1CF8}" srcOrd="1" destOrd="0" presId="urn:microsoft.com/office/officeart/2005/8/layout/cycle4"/>
    <dgm:cxn modelId="{52D3427C-590E-B244-AE67-78BC40F18264}" type="presParOf" srcId="{F690F52A-F7FF-A74C-8730-7B27741C1CF8}" destId="{0B23FE94-D2BA-464A-B2D5-606C3BD39E75}" srcOrd="0" destOrd="0" presId="urn:microsoft.com/office/officeart/2005/8/layout/cycle4"/>
    <dgm:cxn modelId="{D2B9AB5B-F2C7-954F-85A4-0C898532181A}" type="presParOf" srcId="{F690F52A-F7FF-A74C-8730-7B27741C1CF8}" destId="{9E4EA4BF-092B-034E-BB55-FEB9F772A778}" srcOrd="1" destOrd="0" presId="urn:microsoft.com/office/officeart/2005/8/layout/cycle4"/>
    <dgm:cxn modelId="{C47D2910-E6B5-4948-A54D-96DBA3D501FF}" type="presParOf" srcId="{F690F52A-F7FF-A74C-8730-7B27741C1CF8}" destId="{E2EFF98D-3DB9-0047-B560-5D7C3DC97707}" srcOrd="2" destOrd="0" presId="urn:microsoft.com/office/officeart/2005/8/layout/cycle4"/>
    <dgm:cxn modelId="{49F4A67B-2D1D-C142-A9DA-ACF13C29C8A8}" type="presParOf" srcId="{F690F52A-F7FF-A74C-8730-7B27741C1CF8}" destId="{5B00D700-0595-6E46-B096-880643AC70EF}" srcOrd="3" destOrd="0" presId="urn:microsoft.com/office/officeart/2005/8/layout/cycle4"/>
    <dgm:cxn modelId="{9E010A2A-5B7C-EF4A-AB9F-5DB9DE17A398}" type="presParOf" srcId="{F690F52A-F7FF-A74C-8730-7B27741C1CF8}" destId="{FA8154FF-C0B2-CF49-AF4C-6A645E112E4F}" srcOrd="4" destOrd="0" presId="urn:microsoft.com/office/officeart/2005/8/layout/cycle4"/>
    <dgm:cxn modelId="{BFE94E44-EE76-A241-B590-B76EAF3ED877}" type="presParOf" srcId="{2E542B7E-3B06-6E46-AB7B-54B0DF8C9FBA}" destId="{75DE3698-4FA9-AD42-AD99-494D7BC8A067}" srcOrd="2" destOrd="0" presId="urn:microsoft.com/office/officeart/2005/8/layout/cycle4"/>
    <dgm:cxn modelId="{20564778-72C1-AF4F-A0C7-46376E50C45E}" type="presParOf" srcId="{2E542B7E-3B06-6E46-AB7B-54B0DF8C9FBA}" destId="{DFE9215C-604F-4E45-8302-78D4E0A4359A}"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19866A-B34E-AF45-957F-A1A7DF045D59}" type="doc">
      <dgm:prSet loTypeId="urn:microsoft.com/office/officeart/2005/8/layout/cycle2" loCatId="" qsTypeId="urn:microsoft.com/office/officeart/2005/8/quickstyle/simple4" qsCatId="simple" csTypeId="urn:microsoft.com/office/officeart/2005/8/colors/accent1_2" csCatId="accent1" phldr="1"/>
      <dgm:spPr/>
      <dgm:t>
        <a:bodyPr/>
        <a:lstStyle/>
        <a:p>
          <a:endParaRPr lang="it-IT"/>
        </a:p>
      </dgm:t>
    </dgm:pt>
    <dgm:pt modelId="{850A5460-03C3-3441-BA3D-8CA0442B04B7}">
      <dgm:prSet phldrT="[Testo]" custT="1"/>
      <dgm:spPr/>
      <dgm:t>
        <a:bodyPr/>
        <a:lstStyle/>
        <a:p>
          <a:r>
            <a:rPr lang="it-IT" sz="1400" dirty="0" smtClean="0"/>
            <a:t>La scuola collegata alla vita</a:t>
          </a:r>
          <a:endParaRPr lang="it-IT" sz="1400" dirty="0"/>
        </a:p>
      </dgm:t>
    </dgm:pt>
    <dgm:pt modelId="{2B8241D0-AF0F-024C-928F-7A8DADEBAFF0}" type="parTrans" cxnId="{61CCF8C4-E868-BB47-A461-C25B4B8D1EA1}">
      <dgm:prSet/>
      <dgm:spPr/>
      <dgm:t>
        <a:bodyPr/>
        <a:lstStyle/>
        <a:p>
          <a:endParaRPr lang="it-IT"/>
        </a:p>
      </dgm:t>
    </dgm:pt>
    <dgm:pt modelId="{A2828DAE-24FE-8743-8B12-25F9DBF327BD}" type="sibTrans" cxnId="{61CCF8C4-E868-BB47-A461-C25B4B8D1EA1}">
      <dgm:prSet/>
      <dgm:spPr/>
      <dgm:t>
        <a:bodyPr/>
        <a:lstStyle/>
        <a:p>
          <a:endParaRPr lang="it-IT"/>
        </a:p>
      </dgm:t>
    </dgm:pt>
    <dgm:pt modelId="{5FFC4FEC-BBCC-7446-8A78-1381E7045568}">
      <dgm:prSet phldrT="[Testo]" custT="1"/>
      <dgm:spPr/>
      <dgm:t>
        <a:bodyPr/>
        <a:lstStyle/>
        <a:p>
          <a:r>
            <a:rPr lang="it-IT" sz="1400" dirty="0" smtClean="0"/>
            <a:t>L’esperienza imparata dal bambino in famiglia deve essere trasferita a scuola</a:t>
          </a:r>
          <a:endParaRPr lang="it-IT" sz="1400" dirty="0"/>
        </a:p>
      </dgm:t>
    </dgm:pt>
    <dgm:pt modelId="{89D79B7B-66C6-994B-B461-6479FB3F823D}" type="parTrans" cxnId="{6D6A846B-9AD8-AD47-B59A-6BEC4F48BCC0}">
      <dgm:prSet/>
      <dgm:spPr/>
      <dgm:t>
        <a:bodyPr/>
        <a:lstStyle/>
        <a:p>
          <a:endParaRPr lang="it-IT"/>
        </a:p>
      </dgm:t>
    </dgm:pt>
    <dgm:pt modelId="{E46B17F4-E0BE-2F4F-9955-DF28BE6F2C2D}" type="sibTrans" cxnId="{6D6A846B-9AD8-AD47-B59A-6BEC4F48BCC0}">
      <dgm:prSet/>
      <dgm:spPr/>
      <dgm:t>
        <a:bodyPr/>
        <a:lstStyle/>
        <a:p>
          <a:endParaRPr lang="it-IT"/>
        </a:p>
      </dgm:t>
    </dgm:pt>
    <dgm:pt modelId="{E2EE0F8E-A2BF-0848-9DFC-2D76A54F8C46}">
      <dgm:prSet phldrT="[Testo]" custT="1"/>
      <dgm:spPr/>
      <dgm:t>
        <a:bodyPr/>
        <a:lstStyle/>
        <a:p>
          <a:r>
            <a:rPr lang="it-IT" sz="1400" dirty="0" smtClean="0"/>
            <a:t>Gli apprendimenti a scuola devono essere introdotti nella vita quotidiana</a:t>
          </a:r>
          <a:endParaRPr lang="it-IT" sz="1400" dirty="0"/>
        </a:p>
      </dgm:t>
    </dgm:pt>
    <dgm:pt modelId="{103D905E-C4C2-3F4C-BC01-BF124E00CF51}" type="parTrans" cxnId="{D75B9777-0726-054F-B955-7E68C9917DCB}">
      <dgm:prSet/>
      <dgm:spPr/>
      <dgm:t>
        <a:bodyPr/>
        <a:lstStyle/>
        <a:p>
          <a:endParaRPr lang="it-IT"/>
        </a:p>
      </dgm:t>
    </dgm:pt>
    <dgm:pt modelId="{C7C82022-D6D1-4F4D-89D1-75247A6A7DEE}" type="sibTrans" cxnId="{D75B9777-0726-054F-B955-7E68C9917DCB}">
      <dgm:prSet/>
      <dgm:spPr/>
      <dgm:t>
        <a:bodyPr/>
        <a:lstStyle/>
        <a:p>
          <a:endParaRPr lang="it-IT"/>
        </a:p>
      </dgm:t>
    </dgm:pt>
    <dgm:pt modelId="{AD4F6C54-B92E-2C42-B58E-3BB340629DA6}">
      <dgm:prSet phldrT="[Testo]" custT="1"/>
      <dgm:spPr/>
      <dgm:t>
        <a:bodyPr/>
        <a:lstStyle/>
        <a:p>
          <a:r>
            <a:rPr lang="it-IT" sz="1600" dirty="0" smtClean="0"/>
            <a:t>La scuola deve essere un tutto organico</a:t>
          </a:r>
          <a:endParaRPr lang="it-IT" sz="1600" dirty="0"/>
        </a:p>
      </dgm:t>
    </dgm:pt>
    <dgm:pt modelId="{925D2D3B-1634-0446-8542-8902EB56002C}" type="parTrans" cxnId="{47CC950D-F375-F049-BC28-6CE2E75D5507}">
      <dgm:prSet/>
      <dgm:spPr/>
      <dgm:t>
        <a:bodyPr/>
        <a:lstStyle/>
        <a:p>
          <a:endParaRPr lang="it-IT"/>
        </a:p>
      </dgm:t>
    </dgm:pt>
    <dgm:pt modelId="{9EC588F0-385C-0841-B724-8B9DC4AECE24}" type="sibTrans" cxnId="{47CC950D-F375-F049-BC28-6CE2E75D5507}">
      <dgm:prSet/>
      <dgm:spPr/>
      <dgm:t>
        <a:bodyPr/>
        <a:lstStyle/>
        <a:p>
          <a:endParaRPr lang="it-IT"/>
        </a:p>
      </dgm:t>
    </dgm:pt>
    <dgm:pt modelId="{3613C40C-EA73-DC44-96CA-A3D3F6D6953C}">
      <dgm:prSet phldrT="[Testo]" custT="1"/>
      <dgm:spPr/>
      <dgm:t>
        <a:bodyPr/>
        <a:lstStyle/>
        <a:p>
          <a:r>
            <a:rPr lang="it-IT" sz="1600" dirty="0" smtClean="0"/>
            <a:t>L’esperienza avrà il proprio lato artistico, geografico, letterario, scientifico e storico</a:t>
          </a:r>
          <a:endParaRPr lang="it-IT" sz="1600" dirty="0"/>
        </a:p>
      </dgm:t>
    </dgm:pt>
    <dgm:pt modelId="{74CE7C38-2749-1349-BA75-24E51AAC8D18}" type="parTrans" cxnId="{CBA06A01-AC6A-0942-B0D3-BA543DE22CC5}">
      <dgm:prSet/>
      <dgm:spPr/>
      <dgm:t>
        <a:bodyPr/>
        <a:lstStyle/>
        <a:p>
          <a:endParaRPr lang="it-IT"/>
        </a:p>
      </dgm:t>
    </dgm:pt>
    <dgm:pt modelId="{12A06F16-0EE1-E54C-9E56-706D9580B3D3}" type="sibTrans" cxnId="{CBA06A01-AC6A-0942-B0D3-BA543DE22CC5}">
      <dgm:prSet/>
      <dgm:spPr/>
      <dgm:t>
        <a:bodyPr/>
        <a:lstStyle/>
        <a:p>
          <a:endParaRPr lang="it-IT"/>
        </a:p>
      </dgm:t>
    </dgm:pt>
    <dgm:pt modelId="{B88ADF51-1801-C841-8E9C-BAE4A7689A69}" type="pres">
      <dgm:prSet presAssocID="{B919866A-B34E-AF45-957F-A1A7DF045D59}" presName="cycle" presStyleCnt="0">
        <dgm:presLayoutVars>
          <dgm:dir/>
          <dgm:resizeHandles val="exact"/>
        </dgm:presLayoutVars>
      </dgm:prSet>
      <dgm:spPr/>
      <dgm:t>
        <a:bodyPr/>
        <a:lstStyle/>
        <a:p>
          <a:endParaRPr lang="it-IT"/>
        </a:p>
      </dgm:t>
    </dgm:pt>
    <dgm:pt modelId="{C056EA2D-ACF6-DA46-B63F-5011FC8411B8}" type="pres">
      <dgm:prSet presAssocID="{850A5460-03C3-3441-BA3D-8CA0442B04B7}" presName="node" presStyleLbl="node1" presStyleIdx="0" presStyleCnt="5">
        <dgm:presLayoutVars>
          <dgm:bulletEnabled val="1"/>
        </dgm:presLayoutVars>
      </dgm:prSet>
      <dgm:spPr/>
      <dgm:t>
        <a:bodyPr/>
        <a:lstStyle/>
        <a:p>
          <a:endParaRPr lang="it-IT"/>
        </a:p>
      </dgm:t>
    </dgm:pt>
    <dgm:pt modelId="{9E859A15-CC14-1946-8F14-C79500D13A4D}" type="pres">
      <dgm:prSet presAssocID="{A2828DAE-24FE-8743-8B12-25F9DBF327BD}" presName="sibTrans" presStyleLbl="sibTrans2D1" presStyleIdx="0" presStyleCnt="5"/>
      <dgm:spPr/>
      <dgm:t>
        <a:bodyPr/>
        <a:lstStyle/>
        <a:p>
          <a:endParaRPr lang="it-IT"/>
        </a:p>
      </dgm:t>
    </dgm:pt>
    <dgm:pt modelId="{5B380D04-3BBB-A948-93C0-7270E88B8D12}" type="pres">
      <dgm:prSet presAssocID="{A2828DAE-24FE-8743-8B12-25F9DBF327BD}" presName="connectorText" presStyleLbl="sibTrans2D1" presStyleIdx="0" presStyleCnt="5"/>
      <dgm:spPr/>
      <dgm:t>
        <a:bodyPr/>
        <a:lstStyle/>
        <a:p>
          <a:endParaRPr lang="it-IT"/>
        </a:p>
      </dgm:t>
    </dgm:pt>
    <dgm:pt modelId="{13EB4EF0-5DCD-6D4C-9F12-4B72C928DAB3}" type="pres">
      <dgm:prSet presAssocID="{5FFC4FEC-BBCC-7446-8A78-1381E7045568}" presName="node" presStyleLbl="node1" presStyleIdx="1" presStyleCnt="5">
        <dgm:presLayoutVars>
          <dgm:bulletEnabled val="1"/>
        </dgm:presLayoutVars>
      </dgm:prSet>
      <dgm:spPr/>
      <dgm:t>
        <a:bodyPr/>
        <a:lstStyle/>
        <a:p>
          <a:endParaRPr lang="it-IT"/>
        </a:p>
      </dgm:t>
    </dgm:pt>
    <dgm:pt modelId="{35EF9E29-81DE-B940-8271-ABED66013D2E}" type="pres">
      <dgm:prSet presAssocID="{E46B17F4-E0BE-2F4F-9955-DF28BE6F2C2D}" presName="sibTrans" presStyleLbl="sibTrans2D1" presStyleIdx="1" presStyleCnt="5"/>
      <dgm:spPr/>
      <dgm:t>
        <a:bodyPr/>
        <a:lstStyle/>
        <a:p>
          <a:endParaRPr lang="it-IT"/>
        </a:p>
      </dgm:t>
    </dgm:pt>
    <dgm:pt modelId="{D376B9B0-8D91-6F45-AB46-383DE4A512DC}" type="pres">
      <dgm:prSet presAssocID="{E46B17F4-E0BE-2F4F-9955-DF28BE6F2C2D}" presName="connectorText" presStyleLbl="sibTrans2D1" presStyleIdx="1" presStyleCnt="5"/>
      <dgm:spPr/>
      <dgm:t>
        <a:bodyPr/>
        <a:lstStyle/>
        <a:p>
          <a:endParaRPr lang="it-IT"/>
        </a:p>
      </dgm:t>
    </dgm:pt>
    <dgm:pt modelId="{633B4A14-0656-1444-9083-388DDEB98A0C}" type="pres">
      <dgm:prSet presAssocID="{E2EE0F8E-A2BF-0848-9DFC-2D76A54F8C46}" presName="node" presStyleLbl="node1" presStyleIdx="2" presStyleCnt="5">
        <dgm:presLayoutVars>
          <dgm:bulletEnabled val="1"/>
        </dgm:presLayoutVars>
      </dgm:prSet>
      <dgm:spPr/>
      <dgm:t>
        <a:bodyPr/>
        <a:lstStyle/>
        <a:p>
          <a:endParaRPr lang="it-IT"/>
        </a:p>
      </dgm:t>
    </dgm:pt>
    <dgm:pt modelId="{3719D958-F606-744E-9B5A-7CE0EA5AB046}" type="pres">
      <dgm:prSet presAssocID="{C7C82022-D6D1-4F4D-89D1-75247A6A7DEE}" presName="sibTrans" presStyleLbl="sibTrans2D1" presStyleIdx="2" presStyleCnt="5"/>
      <dgm:spPr/>
      <dgm:t>
        <a:bodyPr/>
        <a:lstStyle/>
        <a:p>
          <a:endParaRPr lang="it-IT"/>
        </a:p>
      </dgm:t>
    </dgm:pt>
    <dgm:pt modelId="{8C9CE2B5-B25C-0D49-86F0-00C1FD60F715}" type="pres">
      <dgm:prSet presAssocID="{C7C82022-D6D1-4F4D-89D1-75247A6A7DEE}" presName="connectorText" presStyleLbl="sibTrans2D1" presStyleIdx="2" presStyleCnt="5"/>
      <dgm:spPr/>
      <dgm:t>
        <a:bodyPr/>
        <a:lstStyle/>
        <a:p>
          <a:endParaRPr lang="it-IT"/>
        </a:p>
      </dgm:t>
    </dgm:pt>
    <dgm:pt modelId="{7811C54B-0A8E-1B4F-BC7A-5D97676756DF}" type="pres">
      <dgm:prSet presAssocID="{AD4F6C54-B92E-2C42-B58E-3BB340629DA6}" presName="node" presStyleLbl="node1" presStyleIdx="3" presStyleCnt="5">
        <dgm:presLayoutVars>
          <dgm:bulletEnabled val="1"/>
        </dgm:presLayoutVars>
      </dgm:prSet>
      <dgm:spPr/>
      <dgm:t>
        <a:bodyPr/>
        <a:lstStyle/>
        <a:p>
          <a:endParaRPr lang="it-IT"/>
        </a:p>
      </dgm:t>
    </dgm:pt>
    <dgm:pt modelId="{68B098D8-80BE-CE40-BF1F-3F86B9199C95}" type="pres">
      <dgm:prSet presAssocID="{9EC588F0-385C-0841-B724-8B9DC4AECE24}" presName="sibTrans" presStyleLbl="sibTrans2D1" presStyleIdx="3" presStyleCnt="5"/>
      <dgm:spPr/>
      <dgm:t>
        <a:bodyPr/>
        <a:lstStyle/>
        <a:p>
          <a:endParaRPr lang="it-IT"/>
        </a:p>
      </dgm:t>
    </dgm:pt>
    <dgm:pt modelId="{44C6A4C1-8193-D845-B9F7-2A81BE6F4756}" type="pres">
      <dgm:prSet presAssocID="{9EC588F0-385C-0841-B724-8B9DC4AECE24}" presName="connectorText" presStyleLbl="sibTrans2D1" presStyleIdx="3" presStyleCnt="5"/>
      <dgm:spPr/>
      <dgm:t>
        <a:bodyPr/>
        <a:lstStyle/>
        <a:p>
          <a:endParaRPr lang="it-IT"/>
        </a:p>
      </dgm:t>
    </dgm:pt>
    <dgm:pt modelId="{653B4FA9-6416-6143-AD49-CFA3E204A5F5}" type="pres">
      <dgm:prSet presAssocID="{3613C40C-EA73-DC44-96CA-A3D3F6D6953C}" presName="node" presStyleLbl="node1" presStyleIdx="4" presStyleCnt="5">
        <dgm:presLayoutVars>
          <dgm:bulletEnabled val="1"/>
        </dgm:presLayoutVars>
      </dgm:prSet>
      <dgm:spPr/>
      <dgm:t>
        <a:bodyPr/>
        <a:lstStyle/>
        <a:p>
          <a:endParaRPr lang="it-IT"/>
        </a:p>
      </dgm:t>
    </dgm:pt>
    <dgm:pt modelId="{0A102C17-C6F7-7447-9C41-B03472B74C37}" type="pres">
      <dgm:prSet presAssocID="{12A06F16-0EE1-E54C-9E56-706D9580B3D3}" presName="sibTrans" presStyleLbl="sibTrans2D1" presStyleIdx="4" presStyleCnt="5"/>
      <dgm:spPr/>
      <dgm:t>
        <a:bodyPr/>
        <a:lstStyle/>
        <a:p>
          <a:endParaRPr lang="it-IT"/>
        </a:p>
      </dgm:t>
    </dgm:pt>
    <dgm:pt modelId="{E7A03E53-3184-3448-905A-C1E4E8668D49}" type="pres">
      <dgm:prSet presAssocID="{12A06F16-0EE1-E54C-9E56-706D9580B3D3}" presName="connectorText" presStyleLbl="sibTrans2D1" presStyleIdx="4" presStyleCnt="5"/>
      <dgm:spPr/>
      <dgm:t>
        <a:bodyPr/>
        <a:lstStyle/>
        <a:p>
          <a:endParaRPr lang="it-IT"/>
        </a:p>
      </dgm:t>
    </dgm:pt>
  </dgm:ptLst>
  <dgm:cxnLst>
    <dgm:cxn modelId="{05D76E32-741E-9D47-BC39-97E81BE843E8}" type="presOf" srcId="{9EC588F0-385C-0841-B724-8B9DC4AECE24}" destId="{44C6A4C1-8193-D845-B9F7-2A81BE6F4756}" srcOrd="1" destOrd="0" presId="urn:microsoft.com/office/officeart/2005/8/layout/cycle2"/>
    <dgm:cxn modelId="{A8B24091-BB35-F64C-B13B-0720014DD425}" type="presOf" srcId="{A2828DAE-24FE-8743-8B12-25F9DBF327BD}" destId="{9E859A15-CC14-1946-8F14-C79500D13A4D}" srcOrd="0" destOrd="0" presId="urn:microsoft.com/office/officeart/2005/8/layout/cycle2"/>
    <dgm:cxn modelId="{47CC950D-F375-F049-BC28-6CE2E75D5507}" srcId="{B919866A-B34E-AF45-957F-A1A7DF045D59}" destId="{AD4F6C54-B92E-2C42-B58E-3BB340629DA6}" srcOrd="3" destOrd="0" parTransId="{925D2D3B-1634-0446-8542-8902EB56002C}" sibTransId="{9EC588F0-385C-0841-B724-8B9DC4AECE24}"/>
    <dgm:cxn modelId="{61CCF8C4-E868-BB47-A461-C25B4B8D1EA1}" srcId="{B919866A-B34E-AF45-957F-A1A7DF045D59}" destId="{850A5460-03C3-3441-BA3D-8CA0442B04B7}" srcOrd="0" destOrd="0" parTransId="{2B8241D0-AF0F-024C-928F-7A8DADEBAFF0}" sibTransId="{A2828DAE-24FE-8743-8B12-25F9DBF327BD}"/>
    <dgm:cxn modelId="{0C951BDA-72E0-8E41-962C-2728E65C1FFE}" type="presOf" srcId="{9EC588F0-385C-0841-B724-8B9DC4AECE24}" destId="{68B098D8-80BE-CE40-BF1F-3F86B9199C95}" srcOrd="0" destOrd="0" presId="urn:microsoft.com/office/officeart/2005/8/layout/cycle2"/>
    <dgm:cxn modelId="{3CEAE704-AADD-E347-A402-B9F478D05840}" type="presOf" srcId="{5FFC4FEC-BBCC-7446-8A78-1381E7045568}" destId="{13EB4EF0-5DCD-6D4C-9F12-4B72C928DAB3}" srcOrd="0" destOrd="0" presId="urn:microsoft.com/office/officeart/2005/8/layout/cycle2"/>
    <dgm:cxn modelId="{99D7BF1C-2C32-784F-9445-0AF2B6F79C2C}" type="presOf" srcId="{3613C40C-EA73-DC44-96CA-A3D3F6D6953C}" destId="{653B4FA9-6416-6143-AD49-CFA3E204A5F5}" srcOrd="0" destOrd="0" presId="urn:microsoft.com/office/officeart/2005/8/layout/cycle2"/>
    <dgm:cxn modelId="{B105484B-6839-9A40-A9A9-1371852E05F7}" type="presOf" srcId="{E46B17F4-E0BE-2F4F-9955-DF28BE6F2C2D}" destId="{35EF9E29-81DE-B940-8271-ABED66013D2E}" srcOrd="0" destOrd="0" presId="urn:microsoft.com/office/officeart/2005/8/layout/cycle2"/>
    <dgm:cxn modelId="{6D6A846B-9AD8-AD47-B59A-6BEC4F48BCC0}" srcId="{B919866A-B34E-AF45-957F-A1A7DF045D59}" destId="{5FFC4FEC-BBCC-7446-8A78-1381E7045568}" srcOrd="1" destOrd="0" parTransId="{89D79B7B-66C6-994B-B461-6479FB3F823D}" sibTransId="{E46B17F4-E0BE-2F4F-9955-DF28BE6F2C2D}"/>
    <dgm:cxn modelId="{CBA06A01-AC6A-0942-B0D3-BA543DE22CC5}" srcId="{B919866A-B34E-AF45-957F-A1A7DF045D59}" destId="{3613C40C-EA73-DC44-96CA-A3D3F6D6953C}" srcOrd="4" destOrd="0" parTransId="{74CE7C38-2749-1349-BA75-24E51AAC8D18}" sibTransId="{12A06F16-0EE1-E54C-9E56-706D9580B3D3}"/>
    <dgm:cxn modelId="{B24227B8-0526-5B4F-A693-6FBEC1EE4FD4}" type="presOf" srcId="{E2EE0F8E-A2BF-0848-9DFC-2D76A54F8C46}" destId="{633B4A14-0656-1444-9083-388DDEB98A0C}" srcOrd="0" destOrd="0" presId="urn:microsoft.com/office/officeart/2005/8/layout/cycle2"/>
    <dgm:cxn modelId="{D75B9777-0726-054F-B955-7E68C9917DCB}" srcId="{B919866A-B34E-AF45-957F-A1A7DF045D59}" destId="{E2EE0F8E-A2BF-0848-9DFC-2D76A54F8C46}" srcOrd="2" destOrd="0" parTransId="{103D905E-C4C2-3F4C-BC01-BF124E00CF51}" sibTransId="{C7C82022-D6D1-4F4D-89D1-75247A6A7DEE}"/>
    <dgm:cxn modelId="{2AA89BC4-40B3-A040-8292-37BACAD2E1CE}" type="presOf" srcId="{C7C82022-D6D1-4F4D-89D1-75247A6A7DEE}" destId="{8C9CE2B5-B25C-0D49-86F0-00C1FD60F715}" srcOrd="1" destOrd="0" presId="urn:microsoft.com/office/officeart/2005/8/layout/cycle2"/>
    <dgm:cxn modelId="{8260D8F4-7192-2B48-9E8B-980DC1247E7A}" type="presOf" srcId="{850A5460-03C3-3441-BA3D-8CA0442B04B7}" destId="{C056EA2D-ACF6-DA46-B63F-5011FC8411B8}" srcOrd="0" destOrd="0" presId="urn:microsoft.com/office/officeart/2005/8/layout/cycle2"/>
    <dgm:cxn modelId="{F299764F-E640-E24C-8528-00A8827753CF}" type="presOf" srcId="{B919866A-B34E-AF45-957F-A1A7DF045D59}" destId="{B88ADF51-1801-C841-8E9C-BAE4A7689A69}" srcOrd="0" destOrd="0" presId="urn:microsoft.com/office/officeart/2005/8/layout/cycle2"/>
    <dgm:cxn modelId="{4FD92CDA-F806-AA4E-B3A3-D2EE0057335E}" type="presOf" srcId="{12A06F16-0EE1-E54C-9E56-706D9580B3D3}" destId="{0A102C17-C6F7-7447-9C41-B03472B74C37}" srcOrd="0" destOrd="0" presId="urn:microsoft.com/office/officeart/2005/8/layout/cycle2"/>
    <dgm:cxn modelId="{04B27196-8528-FA4C-93E6-33F12C25884B}" type="presOf" srcId="{C7C82022-D6D1-4F4D-89D1-75247A6A7DEE}" destId="{3719D958-F606-744E-9B5A-7CE0EA5AB046}" srcOrd="0" destOrd="0" presId="urn:microsoft.com/office/officeart/2005/8/layout/cycle2"/>
    <dgm:cxn modelId="{7506E8E6-312D-394F-B74F-7DD60A17E9E0}" type="presOf" srcId="{AD4F6C54-B92E-2C42-B58E-3BB340629DA6}" destId="{7811C54B-0A8E-1B4F-BC7A-5D97676756DF}" srcOrd="0" destOrd="0" presId="urn:microsoft.com/office/officeart/2005/8/layout/cycle2"/>
    <dgm:cxn modelId="{FD3BA2D9-12BC-DC48-B885-E7E9DB410133}" type="presOf" srcId="{A2828DAE-24FE-8743-8B12-25F9DBF327BD}" destId="{5B380D04-3BBB-A948-93C0-7270E88B8D12}" srcOrd="1" destOrd="0" presId="urn:microsoft.com/office/officeart/2005/8/layout/cycle2"/>
    <dgm:cxn modelId="{0D6F8095-37F1-9D4C-95C9-381FED813407}" type="presOf" srcId="{E46B17F4-E0BE-2F4F-9955-DF28BE6F2C2D}" destId="{D376B9B0-8D91-6F45-AB46-383DE4A512DC}" srcOrd="1" destOrd="0" presId="urn:microsoft.com/office/officeart/2005/8/layout/cycle2"/>
    <dgm:cxn modelId="{535AF272-7A7C-974E-A5FB-42855ABEB0CD}" type="presOf" srcId="{12A06F16-0EE1-E54C-9E56-706D9580B3D3}" destId="{E7A03E53-3184-3448-905A-C1E4E8668D49}" srcOrd="1" destOrd="0" presId="urn:microsoft.com/office/officeart/2005/8/layout/cycle2"/>
    <dgm:cxn modelId="{322C60EB-EF40-E340-ADCF-2B09C0A6397B}" type="presParOf" srcId="{B88ADF51-1801-C841-8E9C-BAE4A7689A69}" destId="{C056EA2D-ACF6-DA46-B63F-5011FC8411B8}" srcOrd="0" destOrd="0" presId="urn:microsoft.com/office/officeart/2005/8/layout/cycle2"/>
    <dgm:cxn modelId="{E5DC4735-A5A5-2F46-B1F7-128894039B88}" type="presParOf" srcId="{B88ADF51-1801-C841-8E9C-BAE4A7689A69}" destId="{9E859A15-CC14-1946-8F14-C79500D13A4D}" srcOrd="1" destOrd="0" presId="urn:microsoft.com/office/officeart/2005/8/layout/cycle2"/>
    <dgm:cxn modelId="{FAB37D6A-5112-F441-BD0E-28FA66D0C9B5}" type="presParOf" srcId="{9E859A15-CC14-1946-8F14-C79500D13A4D}" destId="{5B380D04-3BBB-A948-93C0-7270E88B8D12}" srcOrd="0" destOrd="0" presId="urn:microsoft.com/office/officeart/2005/8/layout/cycle2"/>
    <dgm:cxn modelId="{22CCBE42-4E19-8B49-8B99-3539E539CDF8}" type="presParOf" srcId="{B88ADF51-1801-C841-8E9C-BAE4A7689A69}" destId="{13EB4EF0-5DCD-6D4C-9F12-4B72C928DAB3}" srcOrd="2" destOrd="0" presId="urn:microsoft.com/office/officeart/2005/8/layout/cycle2"/>
    <dgm:cxn modelId="{7C909506-7C9E-494A-8EBC-108F92312769}" type="presParOf" srcId="{B88ADF51-1801-C841-8E9C-BAE4A7689A69}" destId="{35EF9E29-81DE-B940-8271-ABED66013D2E}" srcOrd="3" destOrd="0" presId="urn:microsoft.com/office/officeart/2005/8/layout/cycle2"/>
    <dgm:cxn modelId="{83B4FA0C-1180-0344-86A2-5866F339B179}" type="presParOf" srcId="{35EF9E29-81DE-B940-8271-ABED66013D2E}" destId="{D376B9B0-8D91-6F45-AB46-383DE4A512DC}" srcOrd="0" destOrd="0" presId="urn:microsoft.com/office/officeart/2005/8/layout/cycle2"/>
    <dgm:cxn modelId="{0929991F-E502-DA44-BB99-3331D5091B57}" type="presParOf" srcId="{B88ADF51-1801-C841-8E9C-BAE4A7689A69}" destId="{633B4A14-0656-1444-9083-388DDEB98A0C}" srcOrd="4" destOrd="0" presId="urn:microsoft.com/office/officeart/2005/8/layout/cycle2"/>
    <dgm:cxn modelId="{ACEC16A6-175D-8045-B795-79942B5D2439}" type="presParOf" srcId="{B88ADF51-1801-C841-8E9C-BAE4A7689A69}" destId="{3719D958-F606-744E-9B5A-7CE0EA5AB046}" srcOrd="5" destOrd="0" presId="urn:microsoft.com/office/officeart/2005/8/layout/cycle2"/>
    <dgm:cxn modelId="{6289B340-B224-9548-8B57-C2018D7C6445}" type="presParOf" srcId="{3719D958-F606-744E-9B5A-7CE0EA5AB046}" destId="{8C9CE2B5-B25C-0D49-86F0-00C1FD60F715}" srcOrd="0" destOrd="0" presId="urn:microsoft.com/office/officeart/2005/8/layout/cycle2"/>
    <dgm:cxn modelId="{DEE7E278-5310-5D45-A720-AB1ECC886D07}" type="presParOf" srcId="{B88ADF51-1801-C841-8E9C-BAE4A7689A69}" destId="{7811C54B-0A8E-1B4F-BC7A-5D97676756DF}" srcOrd="6" destOrd="0" presId="urn:microsoft.com/office/officeart/2005/8/layout/cycle2"/>
    <dgm:cxn modelId="{C70C40A8-F550-7C4B-BF74-F131F11860E6}" type="presParOf" srcId="{B88ADF51-1801-C841-8E9C-BAE4A7689A69}" destId="{68B098D8-80BE-CE40-BF1F-3F86B9199C95}" srcOrd="7" destOrd="0" presId="urn:microsoft.com/office/officeart/2005/8/layout/cycle2"/>
    <dgm:cxn modelId="{A1C1E0D5-A2B7-674F-BA0F-C37B6EC9FF4D}" type="presParOf" srcId="{68B098D8-80BE-CE40-BF1F-3F86B9199C95}" destId="{44C6A4C1-8193-D845-B9F7-2A81BE6F4756}" srcOrd="0" destOrd="0" presId="urn:microsoft.com/office/officeart/2005/8/layout/cycle2"/>
    <dgm:cxn modelId="{C344C3C7-0078-3A43-9341-5720152EF59E}" type="presParOf" srcId="{B88ADF51-1801-C841-8E9C-BAE4A7689A69}" destId="{653B4FA9-6416-6143-AD49-CFA3E204A5F5}" srcOrd="8" destOrd="0" presId="urn:microsoft.com/office/officeart/2005/8/layout/cycle2"/>
    <dgm:cxn modelId="{A774DEF3-74CD-7549-A564-B5A1F745ECB7}" type="presParOf" srcId="{B88ADF51-1801-C841-8E9C-BAE4A7689A69}" destId="{0A102C17-C6F7-7447-9C41-B03472B74C37}" srcOrd="9" destOrd="0" presId="urn:microsoft.com/office/officeart/2005/8/layout/cycle2"/>
    <dgm:cxn modelId="{2DE7BA54-B7A9-6D4A-A4D8-6F8B580A03B8}" type="presParOf" srcId="{0A102C17-C6F7-7447-9C41-B03472B74C37}" destId="{E7A03E53-3184-3448-905A-C1E4E8668D4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6" name="Shape 46"/>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47" name="Shape 47"/>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946939609"/>
      </p:ext>
    </p:extLst>
  </p:cSld>
  <p:clrMap bg1="lt1" tx1="dk1" bg2="lt2" tx2="dk2" accent1="accent1" accent2="accent2" accent3="accent3" accent4="accent4" accent5="accent5" accent6="accent6" hlink="hlink" folHlink="folHlink"/>
  <p:notesStyle>
    <a:lvl1pPr defTabSz="457200">
      <a:lnSpc>
        <a:spcPct val="125000"/>
      </a:lnSpc>
      <a:defRPr sz="2400">
        <a:latin typeface="+mj-lt"/>
        <a:ea typeface="+mj-ea"/>
        <a:cs typeface="+mj-cs"/>
        <a:sym typeface="Avenir Roman"/>
      </a:defRPr>
    </a:lvl1pPr>
    <a:lvl2pPr indent="228600" defTabSz="457200">
      <a:lnSpc>
        <a:spcPct val="125000"/>
      </a:lnSpc>
      <a:defRPr sz="2400">
        <a:latin typeface="+mj-lt"/>
        <a:ea typeface="+mj-ea"/>
        <a:cs typeface="+mj-cs"/>
        <a:sym typeface="Avenir Roman"/>
      </a:defRPr>
    </a:lvl2pPr>
    <a:lvl3pPr indent="457200" defTabSz="457200">
      <a:lnSpc>
        <a:spcPct val="125000"/>
      </a:lnSpc>
      <a:defRPr sz="2400">
        <a:latin typeface="+mj-lt"/>
        <a:ea typeface="+mj-ea"/>
        <a:cs typeface="+mj-cs"/>
        <a:sym typeface="Avenir Roman"/>
      </a:defRPr>
    </a:lvl3pPr>
    <a:lvl4pPr indent="685800" defTabSz="457200">
      <a:lnSpc>
        <a:spcPct val="125000"/>
      </a:lnSpc>
      <a:defRPr sz="2400">
        <a:latin typeface="+mj-lt"/>
        <a:ea typeface="+mj-ea"/>
        <a:cs typeface="+mj-cs"/>
        <a:sym typeface="Avenir Roman"/>
      </a:defRPr>
    </a:lvl4pPr>
    <a:lvl5pPr indent="914400" defTabSz="457200">
      <a:lnSpc>
        <a:spcPct val="125000"/>
      </a:lnSpc>
      <a:defRPr sz="2400">
        <a:latin typeface="+mj-lt"/>
        <a:ea typeface="+mj-ea"/>
        <a:cs typeface="+mj-cs"/>
        <a:sym typeface="Avenir Roman"/>
      </a:defRPr>
    </a:lvl5pPr>
    <a:lvl6pPr indent="1143000" defTabSz="457200">
      <a:lnSpc>
        <a:spcPct val="125000"/>
      </a:lnSpc>
      <a:defRPr sz="2400">
        <a:latin typeface="+mj-lt"/>
        <a:ea typeface="+mj-ea"/>
        <a:cs typeface="+mj-cs"/>
        <a:sym typeface="Avenir Roman"/>
      </a:defRPr>
    </a:lvl6pPr>
    <a:lvl7pPr indent="1371600" defTabSz="457200">
      <a:lnSpc>
        <a:spcPct val="125000"/>
      </a:lnSpc>
      <a:defRPr sz="2400">
        <a:latin typeface="+mj-lt"/>
        <a:ea typeface="+mj-ea"/>
        <a:cs typeface="+mj-cs"/>
        <a:sym typeface="Avenir Roman"/>
      </a:defRPr>
    </a:lvl7pPr>
    <a:lvl8pPr indent="1600200" defTabSz="457200">
      <a:lnSpc>
        <a:spcPct val="125000"/>
      </a:lnSpc>
      <a:defRPr sz="2400">
        <a:latin typeface="+mj-lt"/>
        <a:ea typeface="+mj-ea"/>
        <a:cs typeface="+mj-cs"/>
        <a:sym typeface="Avenir Roman"/>
      </a:defRPr>
    </a:lvl8pPr>
    <a:lvl9pPr indent="1828800" defTabSz="457200">
      <a:lnSpc>
        <a:spcPct val="125000"/>
      </a:lnSpc>
      <a:defRPr sz="2400">
        <a:latin typeface="+mj-lt"/>
        <a:ea typeface="+mj-ea"/>
        <a:cs typeface="+mj-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iapositiva titolo">
    <p:spTree>
      <p:nvGrpSpPr>
        <p:cNvPr id="1" name=""/>
        <p:cNvGrpSpPr/>
        <p:nvPr/>
      </p:nvGrpSpPr>
      <p:grpSpPr>
        <a:xfrm>
          <a:off x="0" y="0"/>
          <a:ext cx="0" cy="0"/>
          <a:chOff x="0" y="0"/>
          <a:chExt cx="0" cy="0"/>
        </a:xfrm>
      </p:grpSpPr>
      <p:sp>
        <p:nvSpPr>
          <p:cNvPr id="6" name="Shape 6"/>
          <p:cNvSpPr>
            <a:spLocks noGrp="1"/>
          </p:cNvSpPr>
          <p:nvPr>
            <p:ph type="title"/>
          </p:nvPr>
        </p:nvSpPr>
        <p:spPr>
          <a:xfrm>
            <a:off x="685800" y="1844675"/>
            <a:ext cx="7772400" cy="2041525"/>
          </a:xfrm>
          <a:prstGeom prst="rect">
            <a:avLst/>
          </a:prstGeom>
        </p:spPr>
        <p:txBody>
          <a:bodyPr/>
          <a:lstStyle/>
          <a:p>
            <a:pPr lvl="0">
              <a:defRPr sz="1800"/>
            </a:pPr>
            <a:r>
              <a:rPr sz="4400"/>
              <a:t>Titolo Testo</a:t>
            </a:r>
          </a:p>
        </p:txBody>
      </p:sp>
      <p:sp>
        <p:nvSpPr>
          <p:cNvPr id="7" name="Shape 7"/>
          <p:cNvSpPr>
            <a:spLocks noGrp="1"/>
          </p:cNvSpPr>
          <p:nvPr>
            <p:ph type="body" idx="1"/>
          </p:nvPr>
        </p:nvSpPr>
        <p:spPr>
          <a:xfrm>
            <a:off x="1371600" y="3886200"/>
            <a:ext cx="6400800" cy="2971800"/>
          </a:xfrm>
          <a:prstGeom prst="rect">
            <a:avLst/>
          </a:prstGeom>
        </p:spPr>
        <p:txBody>
          <a:bodyPr/>
          <a:lstStyle>
            <a:lvl1pPr marL="0" indent="0" algn="ctr">
              <a:buSzTx/>
              <a:buFontTx/>
              <a:buNone/>
              <a:defRPr>
                <a:solidFill>
                  <a:srgbClr val="888888"/>
                </a:solidFill>
              </a:defRPr>
            </a:lvl1pPr>
            <a:lvl2pPr algn="ctr">
              <a:buFontTx/>
              <a:defRPr>
                <a:solidFill>
                  <a:srgbClr val="888888"/>
                </a:solidFill>
              </a:defRPr>
            </a:lvl2pPr>
            <a:lvl3pPr algn="ctr">
              <a:buFontTx/>
              <a:defRPr>
                <a:solidFill>
                  <a:srgbClr val="888888"/>
                </a:solidFill>
              </a:defRPr>
            </a:lvl3pPr>
            <a:lvl4pPr algn="ctr">
              <a:buFontTx/>
              <a:defRPr>
                <a:solidFill>
                  <a:srgbClr val="888888"/>
                </a:solidFill>
              </a:defRPr>
            </a:lvl4pPr>
            <a:lvl5pPr algn="ctr">
              <a:buFontTx/>
              <a:defRPr>
                <a:solidFill>
                  <a:srgbClr val="888888"/>
                </a:solidFill>
              </a:defRPr>
            </a:lvl5pPr>
          </a:lstStyle>
          <a:p>
            <a:pPr lvl="0">
              <a:defRPr sz="1800">
                <a:solidFill>
                  <a:srgbClr val="000000"/>
                </a:solidFill>
              </a:defRPr>
            </a:pPr>
            <a:r>
              <a:rPr sz="3200">
                <a:solidFill>
                  <a:srgbClr val="888888"/>
                </a:solidFill>
              </a:rPr>
              <a:t>Corpo livello uno</a:t>
            </a:r>
          </a:p>
          <a:p>
            <a:pPr lvl="1">
              <a:defRPr sz="1800">
                <a:solidFill>
                  <a:srgbClr val="000000"/>
                </a:solidFill>
              </a:defRPr>
            </a:pPr>
            <a:r>
              <a:rPr sz="3200">
                <a:solidFill>
                  <a:srgbClr val="888888"/>
                </a:solidFill>
              </a:rPr>
              <a:t>Corpo livello due</a:t>
            </a:r>
          </a:p>
          <a:p>
            <a:pPr lvl="2">
              <a:defRPr sz="1800">
                <a:solidFill>
                  <a:srgbClr val="000000"/>
                </a:solidFill>
              </a:defRPr>
            </a:pPr>
            <a:r>
              <a:rPr sz="3200">
                <a:solidFill>
                  <a:srgbClr val="888888"/>
                </a:solidFill>
              </a:rPr>
              <a:t>Corpo livello tre</a:t>
            </a:r>
          </a:p>
          <a:p>
            <a:pPr lvl="3">
              <a:defRPr sz="1800">
                <a:solidFill>
                  <a:srgbClr val="000000"/>
                </a:solidFill>
              </a:defRPr>
            </a:pPr>
            <a:r>
              <a:rPr sz="3200">
                <a:solidFill>
                  <a:srgbClr val="888888"/>
                </a:solidFill>
              </a:rPr>
              <a:t>Corpo livello quattro</a:t>
            </a:r>
          </a:p>
          <a:p>
            <a:pPr lvl="4">
              <a:defRPr sz="1800">
                <a:solidFill>
                  <a:srgbClr val="000000"/>
                </a:solidFill>
              </a:defRPr>
            </a:pPr>
            <a:r>
              <a:rPr sz="3200">
                <a:solidFill>
                  <a:srgbClr val="888888"/>
                </a:solidFill>
              </a:rPr>
              <a:t>Livello 5</a:t>
            </a:r>
          </a:p>
        </p:txBody>
      </p:sp>
      <p:sp>
        <p:nvSpPr>
          <p:cNvPr id="8" name="Shape 8"/>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olo e testo verticale">
    <p:spTree>
      <p:nvGrpSpPr>
        <p:cNvPr id="1" name=""/>
        <p:cNvGrpSpPr/>
        <p:nvPr/>
      </p:nvGrpSpPr>
      <p:grpSpPr>
        <a:xfrm>
          <a:off x="0" y="0"/>
          <a:ext cx="0" cy="0"/>
          <a:chOff x="0" y="0"/>
          <a:chExt cx="0" cy="0"/>
        </a:xfrm>
      </p:grpSpPr>
      <p:sp>
        <p:nvSpPr>
          <p:cNvPr id="39" name="Shape 39"/>
          <p:cNvSpPr>
            <a:spLocks noGrp="1"/>
          </p:cNvSpPr>
          <p:nvPr>
            <p:ph type="title"/>
          </p:nvPr>
        </p:nvSpPr>
        <p:spPr>
          <a:prstGeom prst="rect">
            <a:avLst/>
          </a:prstGeom>
        </p:spPr>
        <p:txBody>
          <a:bodyPr/>
          <a:lstStyle/>
          <a:p>
            <a:pPr lvl="0">
              <a:defRPr sz="1800"/>
            </a:pPr>
            <a:r>
              <a:rPr sz="4400"/>
              <a:t>Titolo Testo</a:t>
            </a:r>
          </a:p>
        </p:txBody>
      </p:sp>
      <p:sp>
        <p:nvSpPr>
          <p:cNvPr id="40" name="Shape 40"/>
          <p:cNvSpPr>
            <a:spLocks noGrp="1"/>
          </p:cNvSpPr>
          <p:nvPr>
            <p:ph type="body" idx="1"/>
          </p:nvPr>
        </p:nvSpPr>
        <p:spPr>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1" name="Shape 41"/>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olo verticale e testo">
    <p:spTree>
      <p:nvGrpSpPr>
        <p:cNvPr id="1" name=""/>
        <p:cNvGrpSpPr/>
        <p:nvPr/>
      </p:nvGrpSpPr>
      <p:grpSpPr>
        <a:xfrm>
          <a:off x="0" y="0"/>
          <a:ext cx="0" cy="0"/>
          <a:chOff x="0" y="0"/>
          <a:chExt cx="0" cy="0"/>
        </a:xfrm>
      </p:grpSpPr>
      <p:sp>
        <p:nvSpPr>
          <p:cNvPr id="43" name="Shape 43"/>
          <p:cNvSpPr>
            <a:spLocks noGrp="1"/>
          </p:cNvSpPr>
          <p:nvPr>
            <p:ph type="title"/>
          </p:nvPr>
        </p:nvSpPr>
        <p:spPr>
          <a:xfrm>
            <a:off x="6629400" y="0"/>
            <a:ext cx="2057400" cy="6400802"/>
          </a:xfrm>
          <a:prstGeom prst="rect">
            <a:avLst/>
          </a:prstGeom>
        </p:spPr>
        <p:txBody>
          <a:bodyPr/>
          <a:lstStyle/>
          <a:p>
            <a:pPr lvl="0">
              <a:defRPr sz="1800"/>
            </a:pPr>
            <a:r>
              <a:rPr sz="4400"/>
              <a:t>Titolo Testo</a:t>
            </a:r>
          </a:p>
        </p:txBody>
      </p:sp>
      <p:sp>
        <p:nvSpPr>
          <p:cNvPr id="44" name="Shape 44"/>
          <p:cNvSpPr>
            <a:spLocks noGrp="1"/>
          </p:cNvSpPr>
          <p:nvPr>
            <p:ph type="body" idx="1"/>
          </p:nvPr>
        </p:nvSpPr>
        <p:spPr>
          <a:xfrm>
            <a:off x="457200" y="274638"/>
            <a:ext cx="6019800" cy="6583365"/>
          </a:xfrm>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5" name="Shape 45"/>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olo e contenuto">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a:pPr>
            <a:r>
              <a:rPr sz="4400"/>
              <a:t>Titolo Testo</a:t>
            </a:r>
          </a:p>
        </p:txBody>
      </p:sp>
      <p:sp>
        <p:nvSpPr>
          <p:cNvPr id="11" name="Shape 11"/>
          <p:cNvSpPr>
            <a:spLocks noGrp="1"/>
          </p:cNvSpPr>
          <p:nvPr>
            <p:ph type="body" idx="1"/>
          </p:nvPr>
        </p:nvSpPr>
        <p:spPr>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12" name="Shape 12"/>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Intestazione sezione">
    <p:spTree>
      <p:nvGrpSpPr>
        <p:cNvPr id="1" name=""/>
        <p:cNvGrpSpPr/>
        <p:nvPr/>
      </p:nvGrpSpPr>
      <p:grpSpPr>
        <a:xfrm>
          <a:off x="0" y="0"/>
          <a:ext cx="0" cy="0"/>
          <a:chOff x="0" y="0"/>
          <a:chExt cx="0" cy="0"/>
        </a:xfrm>
      </p:grpSpPr>
      <p:sp>
        <p:nvSpPr>
          <p:cNvPr id="14" name="Shape 14"/>
          <p:cNvSpPr>
            <a:spLocks noGrp="1"/>
          </p:cNvSpPr>
          <p:nvPr>
            <p:ph type="title"/>
          </p:nvPr>
        </p:nvSpPr>
        <p:spPr>
          <a:xfrm>
            <a:off x="722312" y="4406900"/>
            <a:ext cx="7772401" cy="1362075"/>
          </a:xfrm>
          <a:prstGeom prst="rect">
            <a:avLst/>
          </a:prstGeom>
        </p:spPr>
        <p:txBody>
          <a:bodyPr anchor="t"/>
          <a:lstStyle>
            <a:lvl1pPr algn="l">
              <a:defRPr sz="4000" b="1" cap="all"/>
            </a:lvl1pPr>
          </a:lstStyle>
          <a:p>
            <a:pPr lvl="0">
              <a:defRPr sz="1800" b="0" cap="none"/>
            </a:pPr>
            <a:r>
              <a:rPr sz="4000" b="1" cap="all"/>
              <a:t>Titolo Testo</a:t>
            </a:r>
          </a:p>
        </p:txBody>
      </p:sp>
      <p:sp>
        <p:nvSpPr>
          <p:cNvPr id="15" name="Shape 15"/>
          <p:cNvSpPr>
            <a:spLocks noGrp="1"/>
          </p:cNvSpPr>
          <p:nvPr>
            <p:ph type="body" idx="1"/>
          </p:nvPr>
        </p:nvSpPr>
        <p:spPr>
          <a:xfrm>
            <a:off x="722312" y="2906713"/>
            <a:ext cx="7772401" cy="1500194"/>
          </a:xfrm>
          <a:prstGeom prst="rect">
            <a:avLst/>
          </a:prstGeom>
        </p:spPr>
        <p:txBody>
          <a:bodyPr anchor="b"/>
          <a:lstStyle>
            <a:lvl1pPr marL="0" indent="0">
              <a:spcBef>
                <a:spcPts val="400"/>
              </a:spcBef>
              <a:buSzTx/>
              <a:buFontTx/>
              <a:buNone/>
              <a:defRPr sz="2000">
                <a:solidFill>
                  <a:srgbClr val="888888"/>
                </a:solidFill>
              </a:defRPr>
            </a:lvl1pPr>
            <a:lvl2pPr marL="661306" indent="-204106">
              <a:spcBef>
                <a:spcPts val="400"/>
              </a:spcBef>
              <a:buFontTx/>
              <a:defRPr sz="2000">
                <a:solidFill>
                  <a:srgbClr val="888888"/>
                </a:solidFill>
              </a:defRPr>
            </a:lvl2pPr>
            <a:lvl3pPr marL="1104900" indent="-190500">
              <a:spcBef>
                <a:spcPts val="400"/>
              </a:spcBef>
              <a:buFontTx/>
              <a:defRPr sz="2000">
                <a:solidFill>
                  <a:srgbClr val="888888"/>
                </a:solidFill>
              </a:defRPr>
            </a:lvl3pPr>
            <a:lvl4pPr marL="1600200" indent="-228600">
              <a:spcBef>
                <a:spcPts val="400"/>
              </a:spcBef>
              <a:buFontTx/>
              <a:defRPr sz="2000">
                <a:solidFill>
                  <a:srgbClr val="888888"/>
                </a:solidFill>
              </a:defRPr>
            </a:lvl4pPr>
            <a:lvl5pPr marL="2057400" indent="-228600">
              <a:spcBef>
                <a:spcPts val="400"/>
              </a:spcBef>
              <a:buFontTx/>
              <a:defRPr sz="2000">
                <a:solidFill>
                  <a:srgbClr val="888888"/>
                </a:solidFill>
              </a:defRPr>
            </a:lvl5pPr>
          </a:lstStyle>
          <a:p>
            <a:pPr lvl="0">
              <a:defRPr sz="1800">
                <a:solidFill>
                  <a:srgbClr val="000000"/>
                </a:solidFill>
              </a:defRPr>
            </a:pPr>
            <a:r>
              <a:rPr sz="2000">
                <a:solidFill>
                  <a:srgbClr val="888888"/>
                </a:solidFill>
              </a:rPr>
              <a:t>Corpo livello uno</a:t>
            </a:r>
          </a:p>
          <a:p>
            <a:pPr lvl="1">
              <a:defRPr sz="1800">
                <a:solidFill>
                  <a:srgbClr val="000000"/>
                </a:solidFill>
              </a:defRPr>
            </a:pPr>
            <a:r>
              <a:rPr sz="2000">
                <a:solidFill>
                  <a:srgbClr val="888888"/>
                </a:solidFill>
              </a:rPr>
              <a:t>Corpo livello due</a:t>
            </a:r>
          </a:p>
          <a:p>
            <a:pPr lvl="2">
              <a:defRPr sz="1800">
                <a:solidFill>
                  <a:srgbClr val="000000"/>
                </a:solidFill>
              </a:defRPr>
            </a:pPr>
            <a:r>
              <a:rPr sz="2000">
                <a:solidFill>
                  <a:srgbClr val="888888"/>
                </a:solidFill>
              </a:rPr>
              <a:t>Corpo livello tre</a:t>
            </a:r>
          </a:p>
          <a:p>
            <a:pPr lvl="3">
              <a:defRPr sz="1800">
                <a:solidFill>
                  <a:srgbClr val="000000"/>
                </a:solidFill>
              </a:defRPr>
            </a:pPr>
            <a:r>
              <a:rPr sz="2000">
                <a:solidFill>
                  <a:srgbClr val="888888"/>
                </a:solidFill>
              </a:rPr>
              <a:t>Corpo livello quattro</a:t>
            </a:r>
          </a:p>
          <a:p>
            <a:pPr lvl="4">
              <a:defRPr sz="1800">
                <a:solidFill>
                  <a:srgbClr val="000000"/>
                </a:solidFill>
              </a:defRPr>
            </a:pPr>
            <a:r>
              <a:rPr sz="2000">
                <a:solidFill>
                  <a:srgbClr val="888888"/>
                </a:solidFill>
              </a:rPr>
              <a:t>Livello 5</a:t>
            </a:r>
          </a:p>
        </p:txBody>
      </p:sp>
      <p:sp>
        <p:nvSpPr>
          <p:cNvPr id="16" name="Shape 16"/>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ntenuto 2">
    <p:spTree>
      <p:nvGrpSpPr>
        <p:cNvPr id="1" name=""/>
        <p:cNvGrpSpPr/>
        <p:nvPr/>
      </p:nvGrpSpPr>
      <p:grpSpPr>
        <a:xfrm>
          <a:off x="0" y="0"/>
          <a:ext cx="0" cy="0"/>
          <a:chOff x="0" y="0"/>
          <a:chExt cx="0" cy="0"/>
        </a:xfrm>
      </p:grpSpPr>
      <p:sp>
        <p:nvSpPr>
          <p:cNvPr id="18" name="Shape 18"/>
          <p:cNvSpPr>
            <a:spLocks noGrp="1"/>
          </p:cNvSpPr>
          <p:nvPr>
            <p:ph type="title"/>
          </p:nvPr>
        </p:nvSpPr>
        <p:spPr>
          <a:prstGeom prst="rect">
            <a:avLst/>
          </a:prstGeom>
        </p:spPr>
        <p:txBody>
          <a:bodyPr/>
          <a:lstStyle/>
          <a:p>
            <a:pPr lvl="0">
              <a:defRPr sz="1800"/>
            </a:pPr>
            <a:r>
              <a:rPr sz="4400"/>
              <a:t>Titolo Testo</a:t>
            </a:r>
          </a:p>
        </p:txBody>
      </p:sp>
      <p:sp>
        <p:nvSpPr>
          <p:cNvPr id="19" name="Shape 19"/>
          <p:cNvSpPr>
            <a:spLocks noGrp="1"/>
          </p:cNvSpPr>
          <p:nvPr>
            <p:ph type="body" idx="1"/>
          </p:nvPr>
        </p:nvSpPr>
        <p:spPr>
          <a:xfrm>
            <a:off x="457200" y="1600200"/>
            <a:ext cx="4038600" cy="5257800"/>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pPr lvl="0">
              <a:defRPr sz="1800"/>
            </a:pPr>
            <a:r>
              <a:rPr sz="2800"/>
              <a:t>Corpo livello uno</a:t>
            </a:r>
          </a:p>
          <a:p>
            <a:pPr lvl="1">
              <a:defRPr sz="1800"/>
            </a:pPr>
            <a:r>
              <a:rPr sz="2800"/>
              <a:t>Corpo livello due</a:t>
            </a:r>
          </a:p>
          <a:p>
            <a:pPr lvl="2">
              <a:defRPr sz="1800"/>
            </a:pPr>
            <a:r>
              <a:rPr sz="2800"/>
              <a:t>Corpo livello tre</a:t>
            </a:r>
          </a:p>
          <a:p>
            <a:pPr lvl="3">
              <a:defRPr sz="1800"/>
            </a:pPr>
            <a:r>
              <a:rPr sz="2800"/>
              <a:t>Corpo livello quattro</a:t>
            </a:r>
          </a:p>
          <a:p>
            <a:pPr lvl="4">
              <a:defRPr sz="1800"/>
            </a:pPr>
            <a:r>
              <a:rPr sz="2800"/>
              <a:t>Livello 5</a:t>
            </a:r>
          </a:p>
        </p:txBody>
      </p:sp>
      <p:sp>
        <p:nvSpPr>
          <p:cNvPr id="20" name="Shape 20"/>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nfronto">
    <p:spTree>
      <p:nvGrpSpPr>
        <p:cNvPr id="1" name=""/>
        <p:cNvGrpSpPr/>
        <p:nvPr/>
      </p:nvGrpSpPr>
      <p:grpSpPr>
        <a:xfrm>
          <a:off x="0" y="0"/>
          <a:ext cx="0" cy="0"/>
          <a:chOff x="0" y="0"/>
          <a:chExt cx="0" cy="0"/>
        </a:xfrm>
      </p:grpSpPr>
      <p:sp>
        <p:nvSpPr>
          <p:cNvPr id="22" name="Shape 22"/>
          <p:cNvSpPr>
            <a:spLocks noGrp="1"/>
          </p:cNvSpPr>
          <p:nvPr>
            <p:ph type="title"/>
          </p:nvPr>
        </p:nvSpPr>
        <p:spPr>
          <a:xfrm>
            <a:off x="457200" y="256810"/>
            <a:ext cx="8229600" cy="1178656"/>
          </a:xfrm>
          <a:prstGeom prst="rect">
            <a:avLst/>
          </a:prstGeom>
        </p:spPr>
        <p:txBody>
          <a:bodyPr/>
          <a:lstStyle/>
          <a:p>
            <a:pPr lvl="0">
              <a:defRPr sz="1800"/>
            </a:pPr>
            <a:r>
              <a:rPr sz="4400"/>
              <a:t>Titolo Testo</a:t>
            </a:r>
          </a:p>
        </p:txBody>
      </p:sp>
      <p:sp>
        <p:nvSpPr>
          <p:cNvPr id="23" name="Shape 23"/>
          <p:cNvSpPr>
            <a:spLocks noGrp="1"/>
          </p:cNvSpPr>
          <p:nvPr>
            <p:ph type="body" idx="1"/>
          </p:nvPr>
        </p:nvSpPr>
        <p:spPr>
          <a:xfrm>
            <a:off x="457200" y="1435464"/>
            <a:ext cx="4040188" cy="739416"/>
          </a:xfrm>
          <a:prstGeom prst="rect">
            <a:avLst/>
          </a:prstGeom>
        </p:spPr>
        <p:txBody>
          <a:bodyPr anchor="b"/>
          <a:lstStyle>
            <a:lvl1pPr marL="0" indent="0">
              <a:spcBef>
                <a:spcPts val="500"/>
              </a:spcBef>
              <a:buSzTx/>
              <a:buFontTx/>
              <a:buNone/>
              <a:defRPr sz="2400" b="1"/>
            </a:lvl1pPr>
            <a:lvl2pPr marL="702127" indent="-244927">
              <a:spcBef>
                <a:spcPts val="500"/>
              </a:spcBef>
              <a:buFontTx/>
              <a:defRPr sz="2400" b="1"/>
            </a:lvl2pPr>
            <a:lvl3pPr marL="1143000" indent="-228600">
              <a:spcBef>
                <a:spcPts val="500"/>
              </a:spcBef>
              <a:buFontTx/>
              <a:defRPr sz="2400" b="1"/>
            </a:lvl3pPr>
            <a:lvl4pPr marL="1645920" indent="-274319">
              <a:spcBef>
                <a:spcPts val="500"/>
              </a:spcBef>
              <a:buFontTx/>
              <a:defRPr sz="2400" b="1"/>
            </a:lvl4pPr>
            <a:lvl5pPr marL="2103120" indent="-274320">
              <a:spcBef>
                <a:spcPts val="500"/>
              </a:spcBef>
              <a:buFontTx/>
              <a:defRPr sz="2400" b="1"/>
            </a:lvl5pPr>
          </a:lstStyle>
          <a:p>
            <a:pPr lvl="0">
              <a:defRPr sz="1800" b="0"/>
            </a:pPr>
            <a:r>
              <a:rPr sz="2400" b="1"/>
              <a:t>Corpo livello uno</a:t>
            </a:r>
          </a:p>
          <a:p>
            <a:pPr lvl="1">
              <a:defRPr sz="1800" b="0"/>
            </a:pPr>
            <a:r>
              <a:rPr sz="2400" b="1"/>
              <a:t>Corpo livello due</a:t>
            </a:r>
          </a:p>
          <a:p>
            <a:pPr lvl="2">
              <a:defRPr sz="1800" b="0"/>
            </a:pPr>
            <a:r>
              <a:rPr sz="2400" b="1"/>
              <a:t>Corpo livello tre</a:t>
            </a:r>
          </a:p>
          <a:p>
            <a:pPr lvl="3">
              <a:defRPr sz="1800" b="0"/>
            </a:pPr>
            <a:r>
              <a:rPr sz="2400" b="1"/>
              <a:t>Corpo livello quattro</a:t>
            </a:r>
          </a:p>
          <a:p>
            <a:pPr lvl="4">
              <a:defRPr sz="1800" b="0"/>
            </a:pPr>
            <a:r>
              <a:rPr sz="2400" b="1"/>
              <a:t>Livello 5</a:t>
            </a:r>
          </a:p>
        </p:txBody>
      </p:sp>
      <p:sp>
        <p:nvSpPr>
          <p:cNvPr id="24" name="Shape 24"/>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titolo">
    <p:spTree>
      <p:nvGrpSpPr>
        <p:cNvPr id="1" name=""/>
        <p:cNvGrpSpPr/>
        <p:nvPr/>
      </p:nvGrpSpPr>
      <p:grpSpPr>
        <a:xfrm>
          <a:off x="0" y="0"/>
          <a:ext cx="0" cy="0"/>
          <a:chOff x="0" y="0"/>
          <a:chExt cx="0" cy="0"/>
        </a:xfrm>
      </p:grpSpPr>
      <p:sp>
        <p:nvSpPr>
          <p:cNvPr id="26" name="Shape 26"/>
          <p:cNvSpPr>
            <a:spLocks noGrp="1"/>
          </p:cNvSpPr>
          <p:nvPr>
            <p:ph type="title"/>
          </p:nvPr>
        </p:nvSpPr>
        <p:spPr>
          <a:xfrm>
            <a:off x="457200" y="0"/>
            <a:ext cx="8229600" cy="1692277"/>
          </a:xfrm>
          <a:prstGeom prst="rect">
            <a:avLst/>
          </a:prstGeom>
        </p:spPr>
        <p:txBody>
          <a:bodyPr/>
          <a:lstStyle/>
          <a:p>
            <a:pPr lvl="0">
              <a:defRPr sz="1800"/>
            </a:pPr>
            <a:r>
              <a:rPr sz="4400"/>
              <a:t>Titolo Testo</a:t>
            </a:r>
          </a:p>
        </p:txBody>
      </p:sp>
      <p:sp>
        <p:nvSpPr>
          <p:cNvPr id="27" name="Shape 2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Vuoto">
    <p:spTree>
      <p:nvGrpSpPr>
        <p:cNvPr id="1" name=""/>
        <p:cNvGrpSpPr/>
        <p:nvPr/>
      </p:nvGrpSpPr>
      <p:grpSpPr>
        <a:xfrm>
          <a:off x="0" y="0"/>
          <a:ext cx="0" cy="0"/>
          <a:chOff x="0" y="0"/>
          <a:chExt cx="0" cy="0"/>
        </a:xfrm>
      </p:grpSpPr>
      <p:sp>
        <p:nvSpPr>
          <p:cNvPr id="29" name="Shape 29"/>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to con didascalia">
    <p:spTree>
      <p:nvGrpSpPr>
        <p:cNvPr id="1" name=""/>
        <p:cNvGrpSpPr/>
        <p:nvPr/>
      </p:nvGrpSpPr>
      <p:grpSpPr>
        <a:xfrm>
          <a:off x="0" y="0"/>
          <a:ext cx="0" cy="0"/>
          <a:chOff x="0" y="0"/>
          <a:chExt cx="0" cy="0"/>
        </a:xfrm>
      </p:grpSpPr>
      <p:sp>
        <p:nvSpPr>
          <p:cNvPr id="31" name="Shape 31"/>
          <p:cNvSpPr>
            <a:spLocks noGrp="1"/>
          </p:cNvSpPr>
          <p:nvPr>
            <p:ph type="title"/>
          </p:nvPr>
        </p:nvSpPr>
        <p:spPr>
          <a:xfrm>
            <a:off x="457200" y="0"/>
            <a:ext cx="3008316" cy="1435100"/>
          </a:xfrm>
          <a:prstGeom prst="rect">
            <a:avLst/>
          </a:prstGeom>
        </p:spPr>
        <p:txBody>
          <a:bodyPr anchor="b"/>
          <a:lstStyle>
            <a:lvl1pPr algn="l">
              <a:defRPr sz="2000" b="1"/>
            </a:lvl1pPr>
          </a:lstStyle>
          <a:p>
            <a:pPr lvl="0">
              <a:defRPr sz="1800" b="0"/>
            </a:pPr>
            <a:r>
              <a:rPr sz="2000" b="1"/>
              <a:t>Titolo Testo</a:t>
            </a:r>
          </a:p>
        </p:txBody>
      </p:sp>
      <p:sp>
        <p:nvSpPr>
          <p:cNvPr id="32" name="Shape 32"/>
          <p:cNvSpPr>
            <a:spLocks noGrp="1"/>
          </p:cNvSpPr>
          <p:nvPr>
            <p:ph type="body" idx="1"/>
          </p:nvPr>
        </p:nvSpPr>
        <p:spPr>
          <a:xfrm>
            <a:off x="3575050" y="273050"/>
            <a:ext cx="5111750" cy="6584950"/>
          </a:xfrm>
          <a:prstGeom prst="rect">
            <a:avLst/>
          </a:prstGeom>
        </p:spPr>
        <p:txBody>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33" name="Shape 33"/>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magine con didascalia">
    <p:spTree>
      <p:nvGrpSpPr>
        <p:cNvPr id="1" name=""/>
        <p:cNvGrpSpPr/>
        <p:nvPr/>
      </p:nvGrpSpPr>
      <p:grpSpPr>
        <a:xfrm>
          <a:off x="0" y="0"/>
          <a:ext cx="0" cy="0"/>
          <a:chOff x="0" y="0"/>
          <a:chExt cx="0" cy="0"/>
        </a:xfrm>
      </p:grpSpPr>
      <p:sp>
        <p:nvSpPr>
          <p:cNvPr id="35" name="Shape 35"/>
          <p:cNvSpPr>
            <a:spLocks noGrp="1"/>
          </p:cNvSpPr>
          <p:nvPr>
            <p:ph type="title"/>
          </p:nvPr>
        </p:nvSpPr>
        <p:spPr>
          <a:xfrm>
            <a:off x="1792288" y="4800600"/>
            <a:ext cx="5486404" cy="566738"/>
          </a:xfrm>
          <a:prstGeom prst="rect">
            <a:avLst/>
          </a:prstGeom>
        </p:spPr>
        <p:txBody>
          <a:bodyPr anchor="b"/>
          <a:lstStyle>
            <a:lvl1pPr algn="l">
              <a:defRPr sz="2000" b="1"/>
            </a:lvl1pPr>
          </a:lstStyle>
          <a:p>
            <a:pPr lvl="0">
              <a:defRPr sz="1800" b="0"/>
            </a:pPr>
            <a:r>
              <a:rPr sz="2000" b="1"/>
              <a:t>Titolo Testo</a:t>
            </a:r>
          </a:p>
        </p:txBody>
      </p:sp>
      <p:sp>
        <p:nvSpPr>
          <p:cNvPr id="36" name="Shape 36"/>
          <p:cNvSpPr>
            <a:spLocks noGrp="1"/>
          </p:cNvSpPr>
          <p:nvPr>
            <p:ph type="body" idx="1"/>
          </p:nvPr>
        </p:nvSpPr>
        <p:spPr>
          <a:xfrm>
            <a:off x="1792288" y="5367337"/>
            <a:ext cx="5486404" cy="804869"/>
          </a:xfrm>
          <a:prstGeom prst="rect">
            <a:avLst/>
          </a:prstGeom>
        </p:spPr>
        <p:txBody>
          <a:bodyPr/>
          <a:lstStyle>
            <a:lvl1pPr marL="0" indent="0">
              <a:spcBef>
                <a:spcPts val="300"/>
              </a:spcBef>
              <a:buSzTx/>
              <a:buFontTx/>
              <a:buNone/>
              <a:defRPr sz="1400"/>
            </a:lvl1pPr>
            <a:lvl2pPr marL="600073" indent="-142873">
              <a:spcBef>
                <a:spcPts val="300"/>
              </a:spcBef>
              <a:buFontTx/>
              <a:defRPr sz="1400"/>
            </a:lvl2pPr>
            <a:lvl3pPr marL="1047750" indent="-133350">
              <a:spcBef>
                <a:spcPts val="300"/>
              </a:spcBef>
              <a:buFontTx/>
              <a:defRPr sz="1400"/>
            </a:lvl3pPr>
            <a:lvl4pPr marL="1531619" indent="-160019">
              <a:spcBef>
                <a:spcPts val="300"/>
              </a:spcBef>
              <a:buFontTx/>
              <a:defRPr sz="1400"/>
            </a:lvl4pPr>
            <a:lvl5pPr marL="1988820" indent="-160020">
              <a:spcBef>
                <a:spcPts val="300"/>
              </a:spcBef>
              <a:buFontTx/>
              <a:defRPr sz="1400"/>
            </a:lvl5pPr>
          </a:lstStyle>
          <a:p>
            <a:pPr lvl="0">
              <a:defRPr sz="1800"/>
            </a:pPr>
            <a:r>
              <a:rPr sz="1400"/>
              <a:t>Corpo livello uno</a:t>
            </a:r>
          </a:p>
          <a:p>
            <a:pPr lvl="1">
              <a:defRPr sz="1800"/>
            </a:pPr>
            <a:r>
              <a:rPr sz="1400"/>
              <a:t>Corpo livello due</a:t>
            </a:r>
          </a:p>
          <a:p>
            <a:pPr lvl="2">
              <a:defRPr sz="1800"/>
            </a:pPr>
            <a:r>
              <a:rPr sz="1400"/>
              <a:t>Corpo livello tre</a:t>
            </a:r>
          </a:p>
          <a:p>
            <a:pPr lvl="3">
              <a:defRPr sz="1800"/>
            </a:pPr>
            <a:r>
              <a:rPr sz="1400"/>
              <a:t>Corpo livello quattro</a:t>
            </a:r>
          </a:p>
          <a:p>
            <a:pPr lvl="4">
              <a:defRPr sz="1800"/>
            </a:pPr>
            <a:r>
              <a:rPr sz="1400"/>
              <a:t>Livello 5</a:t>
            </a:r>
          </a:p>
        </p:txBody>
      </p:sp>
      <p:sp>
        <p:nvSpPr>
          <p:cNvPr id="37" name="Shape 37"/>
          <p:cNvSpPr>
            <a:spLocks noGrp="1"/>
          </p:cNvSpPr>
          <p:nvPr>
            <p:ph type="sldNum" sz="quarter" idx="2"/>
          </p:nvPr>
        </p:nvSpPr>
        <p:spPr>
          <a:prstGeom prst="rect">
            <a:avLst/>
          </a:prstGeom>
        </p:spPr>
        <p:txBody>
          <a:bodyPr/>
          <a:lstStyle/>
          <a:p>
            <a:pPr lvl="0"/>
            <a:fld id="{86CB4B4D-7CA3-9044-876B-883B54F8677D}" type="slidenum">
              <a:t>‹n.›</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457200" y="92075"/>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a:bodyPr>
          <a:lstStyle/>
          <a:p>
            <a:pPr lvl="0">
              <a:defRPr sz="1800"/>
            </a:pPr>
            <a:r>
              <a:rPr sz="4400"/>
              <a:t>Titolo Testo</a:t>
            </a:r>
          </a:p>
        </p:txBody>
      </p:sp>
      <p:sp>
        <p:nvSpPr>
          <p:cNvPr id="3" name="Shape 3"/>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a:bodyPr>
          <a:lstStyle/>
          <a:p>
            <a:pPr lvl="0">
              <a:defRPr sz="1800"/>
            </a:pPr>
            <a:r>
              <a:rPr sz="3200"/>
              <a:t>Corpo livello uno</a:t>
            </a:r>
          </a:p>
          <a:p>
            <a:pPr lvl="1">
              <a:defRPr sz="1800"/>
            </a:pPr>
            <a:r>
              <a:rPr sz="3200"/>
              <a:t>Corpo livello due</a:t>
            </a:r>
          </a:p>
          <a:p>
            <a:pPr lvl="2">
              <a:defRPr sz="1800"/>
            </a:pPr>
            <a:r>
              <a:rPr sz="3200"/>
              <a:t>Corpo livello tre</a:t>
            </a:r>
          </a:p>
          <a:p>
            <a:pPr lvl="3">
              <a:defRPr sz="1800"/>
            </a:pPr>
            <a:r>
              <a:rPr sz="3200"/>
              <a:t>Corpo livello quattro</a:t>
            </a:r>
          </a:p>
          <a:p>
            <a:pPr lvl="4">
              <a:defRPr sz="1800"/>
            </a:pPr>
            <a:r>
              <a:rPr sz="3200"/>
              <a:t>Livello 5</a:t>
            </a:r>
          </a:p>
        </p:txBody>
      </p:sp>
      <p:sp>
        <p:nvSpPr>
          <p:cNvPr id="4" name="Shape 4"/>
          <p:cNvSpPr>
            <a:spLocks noGrp="1"/>
          </p:cNvSpPr>
          <p:nvPr>
            <p:ph type="sldNum" sz="quarter" idx="2"/>
          </p:nvPr>
        </p:nvSpPr>
        <p:spPr>
          <a:xfrm>
            <a:off x="6553200" y="6404290"/>
            <a:ext cx="2133600" cy="269237"/>
          </a:xfrm>
          <a:prstGeom prst="rect">
            <a:avLst/>
          </a:prstGeom>
          <a:ln w="12700">
            <a:miter lim="400000"/>
          </a:ln>
        </p:spPr>
        <p:txBody>
          <a:bodyPr lIns="45718" tIns="45718" rIns="45718" bIns="45718" anchor="ctr">
            <a:spAutoFit/>
          </a:bodyPr>
          <a:lstStyle>
            <a:lvl1pPr algn="r">
              <a:defRPr sz="1200">
                <a:solidFill>
                  <a:srgbClr val="888888"/>
                </a:solidFill>
                <a:latin typeface="Calibri"/>
                <a:ea typeface="Calibri"/>
                <a:cs typeface="Calibri"/>
                <a:sym typeface="Calibri"/>
              </a:defRPr>
            </a:lvl1pPr>
          </a:lstStyle>
          <a:p>
            <a:pPr lvl="0"/>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xmlns:p14="http://schemas.microsoft.com/office/powerpoint/2010/main" spd="med"/>
  <p:txStyles>
    <p:titleStyle>
      <a:lvl1pPr algn="ctr" defTabSz="457200">
        <a:defRPr sz="4400">
          <a:latin typeface="Calibri"/>
          <a:ea typeface="Calibri"/>
          <a:cs typeface="Calibri"/>
          <a:sym typeface="Calibri"/>
        </a:defRPr>
      </a:lvl1pPr>
      <a:lvl2pPr algn="ctr" defTabSz="457200">
        <a:defRPr sz="4400">
          <a:latin typeface="Calibri"/>
          <a:ea typeface="Calibri"/>
          <a:cs typeface="Calibri"/>
          <a:sym typeface="Calibri"/>
        </a:defRPr>
      </a:lvl2pPr>
      <a:lvl3pPr algn="ctr" defTabSz="457200">
        <a:defRPr sz="4400">
          <a:latin typeface="Calibri"/>
          <a:ea typeface="Calibri"/>
          <a:cs typeface="Calibri"/>
          <a:sym typeface="Calibri"/>
        </a:defRPr>
      </a:lvl3pPr>
      <a:lvl4pPr algn="ctr" defTabSz="457200">
        <a:defRPr sz="4400">
          <a:latin typeface="Calibri"/>
          <a:ea typeface="Calibri"/>
          <a:cs typeface="Calibri"/>
          <a:sym typeface="Calibri"/>
        </a:defRPr>
      </a:lvl4pPr>
      <a:lvl5pPr algn="ctr" defTabSz="457200">
        <a:defRPr sz="4400">
          <a:latin typeface="Calibri"/>
          <a:ea typeface="Calibri"/>
          <a:cs typeface="Calibri"/>
          <a:sym typeface="Calibri"/>
        </a:defRPr>
      </a:lvl5pPr>
      <a:lvl6pPr algn="ctr" defTabSz="457200">
        <a:defRPr sz="4400">
          <a:latin typeface="Calibri"/>
          <a:ea typeface="Calibri"/>
          <a:cs typeface="Calibri"/>
          <a:sym typeface="Calibri"/>
        </a:defRPr>
      </a:lvl6pPr>
      <a:lvl7pPr algn="ctr" defTabSz="457200">
        <a:defRPr sz="4400">
          <a:latin typeface="Calibri"/>
          <a:ea typeface="Calibri"/>
          <a:cs typeface="Calibri"/>
          <a:sym typeface="Calibri"/>
        </a:defRPr>
      </a:lvl7pPr>
      <a:lvl8pPr algn="ctr" defTabSz="457200">
        <a:defRPr sz="4400">
          <a:latin typeface="Calibri"/>
          <a:ea typeface="Calibri"/>
          <a:cs typeface="Calibri"/>
          <a:sym typeface="Calibri"/>
        </a:defRPr>
      </a:lvl8pPr>
      <a:lvl9pPr algn="ctr" defTabSz="457200">
        <a:defRPr sz="4400">
          <a:latin typeface="Calibri"/>
          <a:ea typeface="Calibri"/>
          <a:cs typeface="Calibri"/>
          <a:sym typeface="Calibri"/>
        </a:defRPr>
      </a:lvl9pPr>
    </p:titleStyle>
    <p:bodyStyle>
      <a:lvl1pPr marL="342900" indent="-342900" defTabSz="457200">
        <a:spcBef>
          <a:spcPts val="700"/>
        </a:spcBef>
        <a:buSzPct val="100000"/>
        <a:buFont typeface="Arial"/>
        <a:buChar char="•"/>
        <a:defRPr sz="3200">
          <a:latin typeface="Calibri"/>
          <a:ea typeface="Calibri"/>
          <a:cs typeface="Calibri"/>
          <a:sym typeface="Calibri"/>
        </a:defRPr>
      </a:lvl1pPr>
      <a:lvl2pPr marL="783771" indent="-326571" defTabSz="457200">
        <a:spcBef>
          <a:spcPts val="700"/>
        </a:spcBef>
        <a:buSzPct val="100000"/>
        <a:buFont typeface="Arial"/>
        <a:buChar char="–"/>
        <a:defRPr sz="3200">
          <a:latin typeface="Calibri"/>
          <a:ea typeface="Calibri"/>
          <a:cs typeface="Calibri"/>
          <a:sym typeface="Calibri"/>
        </a:defRPr>
      </a:lvl2pPr>
      <a:lvl3pPr marL="1219200" indent="-304800" defTabSz="457200">
        <a:spcBef>
          <a:spcPts val="700"/>
        </a:spcBef>
        <a:buSzPct val="100000"/>
        <a:buFont typeface="Arial"/>
        <a:buChar char="•"/>
        <a:defRPr sz="3200">
          <a:latin typeface="Calibri"/>
          <a:ea typeface="Calibri"/>
          <a:cs typeface="Calibri"/>
          <a:sym typeface="Calibri"/>
        </a:defRPr>
      </a:lvl3pPr>
      <a:lvl4pPr marL="1737360" indent="-365760" defTabSz="457200">
        <a:spcBef>
          <a:spcPts val="700"/>
        </a:spcBef>
        <a:buSzPct val="100000"/>
        <a:buFont typeface="Arial"/>
        <a:buChar char="–"/>
        <a:defRPr sz="3200">
          <a:latin typeface="Calibri"/>
          <a:ea typeface="Calibri"/>
          <a:cs typeface="Calibri"/>
          <a:sym typeface="Calibri"/>
        </a:defRPr>
      </a:lvl4pPr>
      <a:lvl5pPr marL="2194560" indent="-365760" defTabSz="457200">
        <a:spcBef>
          <a:spcPts val="700"/>
        </a:spcBef>
        <a:buSzPct val="100000"/>
        <a:buFont typeface="Arial"/>
        <a:buChar char="»"/>
        <a:defRPr sz="3200">
          <a:latin typeface="Calibri"/>
          <a:ea typeface="Calibri"/>
          <a:cs typeface="Calibri"/>
          <a:sym typeface="Calibri"/>
        </a:defRPr>
      </a:lvl5pPr>
      <a:lvl6pPr marL="2651760" indent="-365760" defTabSz="457200">
        <a:spcBef>
          <a:spcPts val="700"/>
        </a:spcBef>
        <a:buSzPct val="100000"/>
        <a:buFont typeface="Arial"/>
        <a:buChar char="•"/>
        <a:defRPr sz="3200">
          <a:latin typeface="Calibri"/>
          <a:ea typeface="Calibri"/>
          <a:cs typeface="Calibri"/>
          <a:sym typeface="Calibri"/>
        </a:defRPr>
      </a:lvl6pPr>
      <a:lvl7pPr marL="3108960" indent="-365760" defTabSz="457200">
        <a:spcBef>
          <a:spcPts val="700"/>
        </a:spcBef>
        <a:buSzPct val="100000"/>
        <a:buFont typeface="Arial"/>
        <a:buChar char="•"/>
        <a:defRPr sz="3200">
          <a:latin typeface="Calibri"/>
          <a:ea typeface="Calibri"/>
          <a:cs typeface="Calibri"/>
          <a:sym typeface="Calibri"/>
        </a:defRPr>
      </a:lvl7pPr>
      <a:lvl8pPr marL="3566159" indent="-365759" defTabSz="457200">
        <a:spcBef>
          <a:spcPts val="700"/>
        </a:spcBef>
        <a:buSzPct val="100000"/>
        <a:buFont typeface="Arial"/>
        <a:buChar char="•"/>
        <a:defRPr sz="3200">
          <a:latin typeface="Calibri"/>
          <a:ea typeface="Calibri"/>
          <a:cs typeface="Calibri"/>
          <a:sym typeface="Calibri"/>
        </a:defRPr>
      </a:lvl8pPr>
      <a:lvl9pPr marL="4023359" indent="-365759" defTabSz="457200">
        <a:spcBef>
          <a:spcPts val="700"/>
        </a:spcBef>
        <a:buSzPct val="100000"/>
        <a:buFont typeface="Arial"/>
        <a:buChar char="•"/>
        <a:defRPr sz="3200">
          <a:latin typeface="Calibri"/>
          <a:ea typeface="Calibri"/>
          <a:cs typeface="Calibri"/>
          <a:sym typeface="Calibri"/>
        </a:defRPr>
      </a:lvl9pPr>
    </p:bodyStyle>
    <p:otherStyle>
      <a:lvl1pPr algn="r" defTabSz="457200">
        <a:defRPr sz="1200">
          <a:solidFill>
            <a:schemeClr val="tx1"/>
          </a:solidFill>
          <a:latin typeface="+mn-lt"/>
          <a:ea typeface="+mn-ea"/>
          <a:cs typeface="+mn-cs"/>
          <a:sym typeface="Calibri"/>
        </a:defRPr>
      </a:lvl1pPr>
      <a:lvl2pPr algn="r" defTabSz="457200">
        <a:defRPr sz="1200">
          <a:solidFill>
            <a:schemeClr val="tx1"/>
          </a:solidFill>
          <a:latin typeface="+mn-lt"/>
          <a:ea typeface="+mn-ea"/>
          <a:cs typeface="+mn-cs"/>
          <a:sym typeface="Calibri"/>
        </a:defRPr>
      </a:lvl2pPr>
      <a:lvl3pPr algn="r" defTabSz="457200">
        <a:defRPr sz="1200">
          <a:solidFill>
            <a:schemeClr val="tx1"/>
          </a:solidFill>
          <a:latin typeface="+mn-lt"/>
          <a:ea typeface="+mn-ea"/>
          <a:cs typeface="+mn-cs"/>
          <a:sym typeface="Calibri"/>
        </a:defRPr>
      </a:lvl3pPr>
      <a:lvl4pPr algn="r" defTabSz="457200">
        <a:defRPr sz="1200">
          <a:solidFill>
            <a:schemeClr val="tx1"/>
          </a:solidFill>
          <a:latin typeface="+mn-lt"/>
          <a:ea typeface="+mn-ea"/>
          <a:cs typeface="+mn-cs"/>
          <a:sym typeface="Calibri"/>
        </a:defRPr>
      </a:lvl4pPr>
      <a:lvl5pPr algn="r" defTabSz="457200">
        <a:defRPr sz="1200">
          <a:solidFill>
            <a:schemeClr val="tx1"/>
          </a:solidFill>
          <a:latin typeface="+mn-lt"/>
          <a:ea typeface="+mn-ea"/>
          <a:cs typeface="+mn-cs"/>
          <a:sym typeface="Calibri"/>
        </a:defRPr>
      </a:lvl5pPr>
      <a:lvl6pPr algn="r" defTabSz="457200">
        <a:defRPr sz="1200">
          <a:solidFill>
            <a:schemeClr val="tx1"/>
          </a:solidFill>
          <a:latin typeface="+mn-lt"/>
          <a:ea typeface="+mn-ea"/>
          <a:cs typeface="+mn-cs"/>
          <a:sym typeface="Calibri"/>
        </a:defRPr>
      </a:lvl6pPr>
      <a:lvl7pPr algn="r" defTabSz="457200">
        <a:defRPr sz="1200">
          <a:solidFill>
            <a:schemeClr val="tx1"/>
          </a:solidFill>
          <a:latin typeface="+mn-lt"/>
          <a:ea typeface="+mn-ea"/>
          <a:cs typeface="+mn-cs"/>
          <a:sym typeface="Calibri"/>
        </a:defRPr>
      </a:lvl7pPr>
      <a:lvl8pPr algn="r" defTabSz="457200">
        <a:defRPr sz="1200">
          <a:solidFill>
            <a:schemeClr val="tx1"/>
          </a:solidFill>
          <a:latin typeface="+mn-lt"/>
          <a:ea typeface="+mn-ea"/>
          <a:cs typeface="+mn-cs"/>
          <a:sym typeface="Calibri"/>
        </a:defRPr>
      </a:lvl8pPr>
      <a:lvl9pPr algn="r" defTabSz="457200">
        <a:defRPr sz="12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file://localhost/wiki/20_ottobre" TargetMode="External"/><Relationship Id="rId4" Type="http://schemas.openxmlformats.org/officeDocument/2006/relationships/hyperlink" Target="file://localhost/wiki/1859" TargetMode="External"/><Relationship Id="rId5" Type="http://schemas.openxmlformats.org/officeDocument/2006/relationships/hyperlink" Target="file://localhost/wiki/1_giugno" TargetMode="External"/><Relationship Id="rId6" Type="http://schemas.openxmlformats.org/officeDocument/2006/relationships/hyperlink" Target="file://localhost/wiki/1952" TargetMode="External"/><Relationship Id="rId7" Type="http://schemas.openxmlformats.org/officeDocument/2006/relationships/hyperlink" Target="file://localhost/wiki/Filosofia" TargetMode="External"/><Relationship Id="rId8" Type="http://schemas.openxmlformats.org/officeDocument/2006/relationships/hyperlink" Target="file://localhost/wiki/Stati_Uniti" TargetMode="External"/><Relationship Id="rId9" Type="http://schemas.openxmlformats.org/officeDocument/2006/relationships/hyperlink" Target="file://localhost/wiki/Pedagogia" TargetMode="External"/><Relationship Id="rId10" Type="http://schemas.openxmlformats.org/officeDocument/2006/relationships/hyperlink" Target="file://localhost/wiki/Scrittore"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1" Type="http://schemas.openxmlformats.org/officeDocument/2006/relationships/hyperlink" Target="file://localhost/wiki/Universit%C3%A0_di_Chicago" TargetMode="External"/><Relationship Id="rId12" Type="http://schemas.openxmlformats.org/officeDocument/2006/relationships/hyperlink" Target="file://localhost/wiki/1894" TargetMode="External"/><Relationship Id="rId13" Type="http://schemas.openxmlformats.org/officeDocument/2006/relationships/hyperlink" Target="file://localhost/wiki/1904" TargetMode="External"/><Relationship Id="rId14" Type="http://schemas.openxmlformats.org/officeDocument/2006/relationships/hyperlink" Target="file://localhost/wiki/Columbia_University" TargetMode="External"/><Relationship Id="rId15" Type="http://schemas.openxmlformats.org/officeDocument/2006/relationships/hyperlink" Target="file://localhost/wiki/New_York" TargetMode="External"/><Relationship Id="rId16" Type="http://schemas.openxmlformats.org/officeDocument/2006/relationships/hyperlink" Target="file://localhost/wiki/1930" TargetMode="External"/><Relationship Id="rId17" Type="http://schemas.openxmlformats.org/officeDocument/2006/relationships/hyperlink" Target="file://localhost/wiki/1952" TargetMode="External"/><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file://localhost/wiki/1859" TargetMode="External"/><Relationship Id="rId4" Type="http://schemas.openxmlformats.org/officeDocument/2006/relationships/hyperlink" Target="file://localhost/w/index.php" TargetMode="External"/><Relationship Id="rId5" Type="http://schemas.openxmlformats.org/officeDocument/2006/relationships/hyperlink" Target="file://localhost/wiki/Vermont" TargetMode="External"/><Relationship Id="rId6" Type="http://schemas.openxmlformats.org/officeDocument/2006/relationships/hyperlink" Target="file://localhost/wiki/Hegel" TargetMode="External"/><Relationship Id="rId7" Type="http://schemas.openxmlformats.org/officeDocument/2006/relationships/hyperlink" Target="file://localhost/wiki/Immanuel_Kant" TargetMode="External"/><Relationship Id="rId8" Type="http://schemas.openxmlformats.org/officeDocument/2006/relationships/hyperlink" Target="file://localhost/wiki/1884" TargetMode="External"/><Relationship Id="rId9" Type="http://schemas.openxmlformats.org/officeDocument/2006/relationships/hyperlink" Target="file://localhost/wiki/Stati_Uniti" TargetMode="External"/><Relationship Id="rId10" Type="http://schemas.openxmlformats.org/officeDocument/2006/relationships/hyperlink" Target="file://localhost/wiki/Detroit" TargetMode="Externa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file://localhost/wiki/Evoluzionismo" TargetMode="External"/><Relationship Id="rId4" Type="http://schemas.openxmlformats.org/officeDocument/2006/relationships/hyperlink" Target="file://localhost/wiki/Charles_Darwin" TargetMode="External"/><Relationship Id="rId1" Type="http://schemas.openxmlformats.org/officeDocument/2006/relationships/slideLayout" Target="../slideLayouts/slideLayout2.xml"/><Relationship Id="rId2" Type="http://schemas.openxmlformats.org/officeDocument/2006/relationships/hyperlink" Target="file://localhost/wiki/Pragmatismo"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file://localhost/wiki/Ralph_Waldo_Emerson" TargetMode="External"/><Relationship Id="rId4" Type="http://schemas.openxmlformats.org/officeDocument/2006/relationships/hyperlink" Target="file://localhost/wiki/Democrazia"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ile://localhost/wiki/Ralph_Waldo_Emerson" TargetMode="External"/><Relationship Id="rId3" Type="http://schemas.openxmlformats.org/officeDocument/2006/relationships/hyperlink" Target="file://localhost/wiki/Filosofi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file://localhost/wiki/Rivoluzione_industriale" TargetMode="External"/><Relationship Id="rId4" Type="http://schemas.openxmlformats.org/officeDocument/2006/relationships/hyperlink" Target="file://localhost/wiki/Scuola" TargetMode="External"/><Relationship Id="rId1" Type="http://schemas.openxmlformats.org/officeDocument/2006/relationships/slideLayout" Target="../slideLayouts/slideLayout2.xml"/><Relationship Id="rId2" Type="http://schemas.openxmlformats.org/officeDocument/2006/relationships/hyperlink" Target="file://localhost/wiki/Integrazione_(scienze_social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image1.png"/>
          <p:cNvPicPr/>
          <p:nvPr/>
        </p:nvPicPr>
        <p:blipFill>
          <a:blip r:embed="rId2">
            <a:extLst/>
          </a:blip>
          <a:stretch>
            <a:fillRect/>
          </a:stretch>
        </p:blipFill>
        <p:spPr>
          <a:xfrm>
            <a:off x="297876" y="-1142929"/>
            <a:ext cx="9180512" cy="6872638"/>
          </a:xfrm>
          <a:prstGeom prst="rect">
            <a:avLst/>
          </a:prstGeom>
          <a:ln w="12700">
            <a:miter lim="400000"/>
          </a:ln>
        </p:spPr>
      </p:pic>
      <p:sp>
        <p:nvSpPr>
          <p:cNvPr id="50" name="Shape 50"/>
          <p:cNvSpPr/>
          <p:nvPr/>
        </p:nvSpPr>
        <p:spPr>
          <a:xfrm>
            <a:off x="648252" y="1305401"/>
            <a:ext cx="4663052" cy="120032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r>
              <a:rPr sz="3600" dirty="0">
                <a:latin typeface="Comic Sans MS"/>
                <a:ea typeface="Comic Sans MS"/>
                <a:cs typeface="Comic Sans MS"/>
                <a:sym typeface="Comic Sans MS"/>
              </a:rPr>
              <a:t>Pedagogia Generale</a:t>
            </a:r>
            <a:endParaRPr sz="3600" dirty="0">
              <a:latin typeface="Calibri"/>
              <a:ea typeface="Calibri"/>
              <a:cs typeface="Calibri"/>
              <a:sym typeface="Calibri"/>
            </a:endParaRPr>
          </a:p>
          <a:p>
            <a:pPr lvl="0"/>
            <a:r>
              <a:rPr sz="3600" dirty="0">
                <a:latin typeface="Comic Sans MS"/>
                <a:ea typeface="Comic Sans MS"/>
                <a:cs typeface="Comic Sans MS"/>
                <a:sym typeface="Comic Sans MS"/>
              </a:rPr>
              <a:t>Fondamenti </a:t>
            </a:r>
            <a:r>
              <a:rPr lang="it-IT" sz="3600" dirty="0" smtClean="0">
                <a:latin typeface="Comic Sans MS"/>
                <a:ea typeface="Comic Sans MS"/>
                <a:cs typeface="Comic Sans MS"/>
                <a:sym typeface="Comic Sans MS"/>
              </a:rPr>
              <a:t>4</a:t>
            </a:r>
            <a:endParaRPr sz="3600" dirty="0">
              <a:latin typeface="Comic Sans MS"/>
              <a:ea typeface="Comic Sans MS"/>
              <a:cs typeface="Comic Sans MS"/>
              <a:sym typeface="Comic Sans MS"/>
            </a:endParaRPr>
          </a:p>
        </p:txBody>
      </p:sp>
      <p:sp>
        <p:nvSpPr>
          <p:cNvPr id="51" name="Shape 51"/>
          <p:cNvSpPr/>
          <p:nvPr/>
        </p:nvSpPr>
        <p:spPr>
          <a:xfrm>
            <a:off x="648252" y="2650076"/>
            <a:ext cx="7819029" cy="21361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2400">
                <a:latin typeface="Comic Sans MS"/>
                <a:ea typeface="Comic Sans MS"/>
                <a:cs typeface="Comic Sans MS"/>
                <a:sym typeface="Comic Sans MS"/>
              </a:rPr>
              <a:t>Vanna Boffo           </a:t>
            </a:r>
            <a:endParaRPr sz="2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2" name="Shape 52"/>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3" name="Shape 53"/>
          <p:cNvSpPr>
            <a:spLocks noGrp="1"/>
          </p:cNvSpPr>
          <p:nvPr>
            <p:ph type="sldNum" sz="quarter" idx="2"/>
          </p:nvPr>
        </p:nvSpPr>
        <p:spPr>
          <a:xfrm>
            <a:off x="6402163" y="6183532"/>
            <a:ext cx="2133607"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1</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smtClean="0">
                <a:solidFill>
                  <a:srgbClr val="3F6797"/>
                </a:solidFill>
              </a:rPr>
              <a:t>L’età evolutiva</a:t>
            </a:r>
            <a:endParaRPr sz="2600" dirty="0">
              <a:solidFill>
                <a:srgbClr val="3F6797"/>
              </a:solidFill>
            </a:endParaRPr>
          </a:p>
        </p:txBody>
      </p:sp>
      <p:sp>
        <p:nvSpPr>
          <p:cNvPr id="103" name="Shape 103"/>
          <p:cNvSpPr>
            <a:spLocks noGrp="1"/>
          </p:cNvSpPr>
          <p:nvPr>
            <p:ph type="body" idx="1"/>
          </p:nvPr>
        </p:nvSpPr>
        <p:spPr>
          <a:xfrm>
            <a:off x="457200" y="1104900"/>
            <a:ext cx="8229600" cy="5257800"/>
          </a:xfrm>
          <a:prstGeom prst="rect">
            <a:avLst/>
          </a:prstGeom>
        </p:spPr>
        <p:txBody>
          <a:bodyPr>
            <a:normAutofit lnSpcReduction="10000"/>
          </a:bodyPr>
          <a:lstStyle/>
          <a:p>
            <a:pPr marL="0" indent="0">
              <a:buNone/>
            </a:pPr>
            <a:r>
              <a:rPr lang="it-IT" sz="2400" b="1" dirty="0">
                <a:solidFill>
                  <a:schemeClr val="accent1">
                    <a:lumMod val="50000"/>
                  </a:schemeClr>
                </a:solidFill>
                <a:latin typeface="Comic Sans MS"/>
                <a:cs typeface="Comic Sans MS"/>
              </a:rPr>
              <a:t>Anche </a:t>
            </a:r>
            <a:r>
              <a:rPr lang="it-IT" sz="2400" b="1" dirty="0" err="1">
                <a:solidFill>
                  <a:schemeClr val="accent1">
                    <a:lumMod val="50000"/>
                  </a:schemeClr>
                </a:solidFill>
                <a:latin typeface="Comic Sans MS"/>
                <a:cs typeface="Comic Sans MS"/>
              </a:rPr>
              <a:t>Dewey</a:t>
            </a:r>
            <a:r>
              <a:rPr lang="it-IT" sz="2400" b="1" dirty="0">
                <a:solidFill>
                  <a:schemeClr val="accent1">
                    <a:lumMod val="50000"/>
                  </a:schemeClr>
                </a:solidFill>
                <a:latin typeface="Comic Sans MS"/>
                <a:cs typeface="Comic Sans MS"/>
              </a:rPr>
              <a:t> come la maggior parte dei pedagogisti moderni divide l'età evolutiva in </a:t>
            </a:r>
            <a:r>
              <a:rPr lang="it-IT" sz="2400" b="1" i="1" dirty="0">
                <a:solidFill>
                  <a:schemeClr val="accent1">
                    <a:lumMod val="50000"/>
                  </a:schemeClr>
                </a:solidFill>
                <a:latin typeface="Comic Sans MS"/>
                <a:cs typeface="Comic Sans MS"/>
              </a:rPr>
              <a:t>tre fasi</a:t>
            </a:r>
            <a:r>
              <a:rPr lang="it-IT" sz="2400" b="1" dirty="0">
                <a:solidFill>
                  <a:schemeClr val="accent1">
                    <a:lumMod val="50000"/>
                  </a:schemeClr>
                </a:solidFill>
                <a:latin typeface="Comic Sans MS"/>
                <a:cs typeface="Comic Sans MS"/>
              </a:rPr>
              <a:t>:</a:t>
            </a:r>
          </a:p>
          <a:p>
            <a:pPr marL="0" lvl="0" indent="0">
              <a:buNone/>
            </a:pPr>
            <a:r>
              <a:rPr lang="it-IT" sz="2400" b="1" dirty="0">
                <a:solidFill>
                  <a:schemeClr val="accent1">
                    <a:lumMod val="50000"/>
                  </a:schemeClr>
                </a:solidFill>
                <a:latin typeface="Comic Sans MS"/>
                <a:cs typeface="Comic Sans MS"/>
              </a:rPr>
              <a:t>Dai 4 agli 8 anni prevalgono nel bambino gli istinti e i bisogni in modo spontaneo che si manifestano con il gioco e l'attività ludica. </a:t>
            </a:r>
          </a:p>
          <a:p>
            <a:pPr marL="0" lvl="0" indent="0">
              <a:buNone/>
            </a:pPr>
            <a:r>
              <a:rPr lang="it-IT" sz="2400" b="1" dirty="0">
                <a:solidFill>
                  <a:schemeClr val="accent1">
                    <a:lumMod val="50000"/>
                  </a:schemeClr>
                </a:solidFill>
                <a:latin typeface="Comic Sans MS"/>
                <a:cs typeface="Comic Sans MS"/>
              </a:rPr>
              <a:t>Dai 9 ai 12 anni il bambino frequenta la scuola primaria che è basata sul lavoro per permettere al soggetto di acquisire le abitudini culturali della società in cui vive. </a:t>
            </a:r>
          </a:p>
          <a:p>
            <a:pPr marL="0" lvl="0" indent="0">
              <a:buNone/>
            </a:pPr>
            <a:r>
              <a:rPr lang="it-IT" sz="2400" b="1" dirty="0">
                <a:solidFill>
                  <a:schemeClr val="accent1">
                    <a:lumMod val="50000"/>
                  </a:schemeClr>
                </a:solidFill>
                <a:latin typeface="Comic Sans MS"/>
                <a:cs typeface="Comic Sans MS"/>
              </a:rPr>
              <a:t>Dai 12 ai 14 anni all'alunno viene data la possibilità di ampliare le sue conoscenze astratte attraverso lo studio in </a:t>
            </a:r>
            <a:r>
              <a:rPr lang="it-IT" sz="2400" b="1" dirty="0" smtClean="0">
                <a:solidFill>
                  <a:schemeClr val="accent1">
                    <a:lumMod val="50000"/>
                  </a:schemeClr>
                </a:solidFill>
                <a:latin typeface="Comic Sans MS"/>
                <a:cs typeface="Comic Sans MS"/>
              </a:rPr>
              <a:t>biblioteca e </a:t>
            </a:r>
            <a:r>
              <a:rPr lang="it-IT" sz="2400" b="1" dirty="0">
                <a:solidFill>
                  <a:schemeClr val="accent1">
                    <a:lumMod val="50000"/>
                  </a:schemeClr>
                </a:solidFill>
                <a:latin typeface="Comic Sans MS"/>
                <a:cs typeface="Comic Sans MS"/>
              </a:rPr>
              <a:t>laboratorio all'interno della scuola media. </a:t>
            </a:r>
          </a:p>
          <a:p>
            <a:pPr marL="0" indent="0">
              <a:buNone/>
            </a:pPr>
            <a:r>
              <a:rPr lang="it-IT" sz="2400" b="1" dirty="0">
                <a:solidFill>
                  <a:schemeClr val="accent1">
                    <a:lumMod val="50000"/>
                  </a:schemeClr>
                </a:solidFill>
                <a:latin typeface="Comic Sans MS"/>
                <a:cs typeface="Comic Sans MS"/>
              </a:rPr>
              <a:t> </a:t>
            </a:r>
          </a:p>
          <a:p>
            <a:pPr marL="0" lvl="0" indent="0" defTabSz="356615">
              <a:spcBef>
                <a:spcPts val="500"/>
              </a:spcBef>
              <a:buSzTx/>
              <a:buNone/>
              <a:defRPr sz="1800"/>
            </a:pPr>
            <a:endParaRPr sz="1400" dirty="0">
              <a:solidFill>
                <a:srgbClr val="3F6797"/>
              </a:solidFill>
              <a:latin typeface="Comic Sans MS"/>
              <a:ea typeface="Comic Sans MS"/>
              <a:cs typeface="Comic Sans MS"/>
              <a:sym typeface="Comic Sans MS"/>
            </a:endParaRPr>
          </a:p>
        </p:txBody>
      </p:sp>
      <p:sp>
        <p:nvSpPr>
          <p:cNvPr id="104" name="Shape 104"/>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10</a:t>
            </a:fld>
            <a:endParaRPr sz="1200">
              <a:solidFill>
                <a:srgbClr val="888888"/>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92074"/>
            <a:ext cx="8229600" cy="1508128"/>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L’attivismo pedagogico e la Pedagogia del Novecento</a:t>
            </a:r>
            <a:endParaRPr sz="2800" dirty="0">
              <a:solidFill>
                <a:srgbClr val="3F6797"/>
              </a:solidFill>
            </a:endParaRPr>
          </a:p>
        </p:txBody>
      </p:sp>
      <p:sp>
        <p:nvSpPr>
          <p:cNvPr id="107" name="Shape 107"/>
          <p:cNvSpPr>
            <a:spLocks noGrp="1"/>
          </p:cNvSpPr>
          <p:nvPr>
            <p:ph type="body" idx="1"/>
          </p:nvPr>
        </p:nvSpPr>
        <p:spPr>
          <a:prstGeom prst="rect">
            <a:avLst/>
          </a:prstGeom>
        </p:spPr>
        <p:txBody>
          <a:bodyPr/>
          <a:lstStyle/>
          <a:p>
            <a:pPr marL="0" indent="0">
              <a:buNone/>
            </a:pPr>
            <a:r>
              <a:rPr lang="it-IT" sz="2900" dirty="0" smtClean="0">
                <a:solidFill>
                  <a:srgbClr val="3F6797"/>
                </a:solidFill>
                <a:latin typeface="Comic Sans MS Bold"/>
                <a:ea typeface="Comic Sans MS Bold"/>
                <a:cs typeface="Comic Sans MS Bold"/>
                <a:sym typeface="Comic Sans MS Bold"/>
              </a:rPr>
              <a:t>Caratteri della Pedagogia del Novecento</a:t>
            </a:r>
          </a:p>
          <a:p>
            <a:pPr marL="514350" indent="-514350">
              <a:buAutoNum type="arabicParenR"/>
            </a:pPr>
            <a:r>
              <a:rPr lang="it-IT" sz="2900" dirty="0" smtClean="0">
                <a:solidFill>
                  <a:srgbClr val="3F6797"/>
                </a:solidFill>
                <a:latin typeface="Comic Sans MS Bold"/>
                <a:ea typeface="Comic Sans MS Bold"/>
                <a:cs typeface="Comic Sans MS Bold"/>
                <a:sym typeface="Comic Sans MS Bold"/>
              </a:rPr>
              <a:t>Affermarsi delle Scienze dell’Educazione e lo sviluppo dell’epistemologia pedagogica</a:t>
            </a:r>
          </a:p>
          <a:p>
            <a:pPr marL="0" indent="0">
              <a:buNone/>
            </a:pPr>
            <a:r>
              <a:rPr lang="it-IT" sz="2900" dirty="0" smtClean="0">
                <a:solidFill>
                  <a:srgbClr val="3F6797"/>
                </a:solidFill>
                <a:latin typeface="Comic Sans MS Bold"/>
                <a:ea typeface="Comic Sans MS Bold"/>
                <a:cs typeface="Comic Sans MS Bold"/>
                <a:sym typeface="Comic Sans MS Bold"/>
              </a:rPr>
              <a:t>2) Costituirsi di un modello di pedagogia critica</a:t>
            </a:r>
          </a:p>
          <a:p>
            <a:pPr marL="0" indent="0">
              <a:buNone/>
            </a:pPr>
            <a:r>
              <a:rPr lang="it-IT" sz="2900" dirty="0" smtClean="0">
                <a:solidFill>
                  <a:srgbClr val="3F6797"/>
                </a:solidFill>
                <a:latin typeface="Comic Sans MS Bold"/>
                <a:ea typeface="Comic Sans MS Bold"/>
                <a:cs typeface="Comic Sans MS Bold"/>
                <a:sym typeface="Comic Sans MS Bold"/>
              </a:rPr>
              <a:t>3) Sviluppo della pedagogia sociale</a:t>
            </a:r>
          </a:p>
          <a:p>
            <a:pPr marL="0" indent="0">
              <a:buNone/>
            </a:pPr>
            <a:r>
              <a:rPr lang="it-IT" sz="2900" dirty="0" smtClean="0">
                <a:solidFill>
                  <a:srgbClr val="3F6797"/>
                </a:solidFill>
                <a:latin typeface="Comic Sans MS Bold"/>
                <a:ea typeface="Comic Sans MS Bold"/>
                <a:cs typeface="Comic Sans MS Bold"/>
                <a:sym typeface="Comic Sans MS Bold"/>
              </a:rPr>
              <a:t>Caratteri della Pedagogia come Pratica</a:t>
            </a:r>
          </a:p>
          <a:p>
            <a:pPr marL="514350" indent="-514350">
              <a:buAutoNum type="arabicParenR"/>
            </a:pPr>
            <a:r>
              <a:rPr lang="it-IT" sz="2900" dirty="0" smtClean="0">
                <a:solidFill>
                  <a:srgbClr val="3F6797"/>
                </a:solidFill>
                <a:latin typeface="Comic Sans MS Bold"/>
                <a:ea typeface="Comic Sans MS Bold"/>
                <a:cs typeface="Comic Sans MS Bold"/>
                <a:sym typeface="Comic Sans MS Bold"/>
              </a:rPr>
              <a:t>Alfabetizzazione (la scuola e le istituzioni)</a:t>
            </a:r>
          </a:p>
          <a:p>
            <a:pPr marL="0" indent="0">
              <a:buNone/>
            </a:pPr>
            <a:r>
              <a:rPr lang="it-IT" sz="2900" dirty="0" smtClean="0">
                <a:solidFill>
                  <a:srgbClr val="3F6797"/>
                </a:solidFill>
                <a:latin typeface="Comic Sans MS Bold"/>
                <a:ea typeface="Comic Sans MS Bold"/>
                <a:cs typeface="Comic Sans MS Bold"/>
                <a:sym typeface="Comic Sans MS Bold"/>
              </a:rPr>
              <a:t>2) Cultura di massa (la scuola e i </a:t>
            </a:r>
            <a:r>
              <a:rPr lang="it-IT" sz="2900" dirty="0" err="1" smtClean="0">
                <a:solidFill>
                  <a:srgbClr val="3F6797"/>
                </a:solidFill>
                <a:latin typeface="Comic Sans MS Bold"/>
                <a:ea typeface="Comic Sans MS Bold"/>
                <a:cs typeface="Comic Sans MS Bold"/>
                <a:sym typeface="Comic Sans MS Bold"/>
              </a:rPr>
              <a:t>saperi</a:t>
            </a:r>
            <a:r>
              <a:rPr lang="it-IT" sz="2900" dirty="0" smtClean="0">
                <a:solidFill>
                  <a:srgbClr val="3F6797"/>
                </a:solidFill>
                <a:latin typeface="Comic Sans MS Bold"/>
                <a:ea typeface="Comic Sans MS Bold"/>
                <a:cs typeface="Comic Sans MS Bold"/>
                <a:sym typeface="Comic Sans MS Bold"/>
              </a:rPr>
              <a:t>)</a:t>
            </a:r>
          </a:p>
          <a:p>
            <a:pPr marL="0" indent="0">
              <a:buNone/>
            </a:pPr>
            <a:r>
              <a:rPr lang="it-IT" sz="2900" dirty="0" smtClean="0">
                <a:solidFill>
                  <a:srgbClr val="3F6797"/>
                </a:solidFill>
                <a:latin typeface="Comic Sans MS Bold"/>
                <a:ea typeface="Comic Sans MS Bold"/>
                <a:cs typeface="Comic Sans MS Bold"/>
                <a:sym typeface="Comic Sans MS Bold"/>
              </a:rPr>
              <a:t>3) Educazione per tutta la vita (oltre la scuola)</a:t>
            </a:r>
            <a:endParaRPr lang="it-IT" sz="2800" dirty="0">
              <a:solidFill>
                <a:schemeClr val="accent1">
                  <a:lumMod val="50000"/>
                </a:schemeClr>
              </a:solidFill>
              <a:latin typeface="Comic Sans MS"/>
              <a:cs typeface="Comic Sans MS"/>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11</a:t>
            </a:fld>
            <a:endParaRPr sz="1200">
              <a:solidFill>
                <a:srgbClr val="888888"/>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lvl="0"/>
            <a:r>
              <a:rPr lang="it-IT" sz="2000" dirty="0" err="1" smtClean="0">
                <a:solidFill>
                  <a:schemeClr val="accent1">
                    <a:lumMod val="50000"/>
                  </a:schemeClr>
                </a:solidFill>
                <a:latin typeface="Comic Sans MS"/>
                <a:cs typeface="Comic Sans MS"/>
              </a:rPr>
              <a:t>Puerocentrismo</a:t>
            </a:r>
            <a:r>
              <a:rPr lang="it-IT" sz="2000" dirty="0" smtClean="0">
                <a:solidFill>
                  <a:schemeClr val="accent1">
                    <a:lumMod val="50000"/>
                  </a:schemeClr>
                </a:solidFill>
                <a:latin typeface="Comic Sans MS"/>
                <a:cs typeface="Comic Sans MS"/>
              </a:rPr>
              <a:t> (il bambino, i suoi bisogni e le sue capacità)</a:t>
            </a:r>
          </a:p>
          <a:p>
            <a:r>
              <a:rPr lang="it-IT" sz="2000" dirty="0">
                <a:solidFill>
                  <a:schemeClr val="accent1">
                    <a:lumMod val="50000"/>
                  </a:schemeClr>
                </a:solidFill>
                <a:latin typeface="Comic Sans MS"/>
                <a:cs typeface="Comic Sans MS"/>
              </a:rPr>
              <a:t>Insegnante come </a:t>
            </a:r>
            <a:r>
              <a:rPr lang="it-IT" sz="2000" dirty="0" smtClean="0">
                <a:solidFill>
                  <a:schemeClr val="accent1">
                    <a:lumMod val="50000"/>
                  </a:schemeClr>
                </a:solidFill>
                <a:latin typeface="Comic Sans MS"/>
                <a:cs typeface="Comic Sans MS"/>
              </a:rPr>
              <a:t>guida</a:t>
            </a:r>
          </a:p>
          <a:p>
            <a:endParaRPr lang="it-IT" sz="2000" dirty="0">
              <a:solidFill>
                <a:schemeClr val="accent1">
                  <a:lumMod val="50000"/>
                </a:schemeClr>
              </a:solidFill>
              <a:latin typeface="Comic Sans MS"/>
              <a:cs typeface="Comic Sans MS"/>
            </a:endParaRPr>
          </a:p>
          <a:p>
            <a:pPr lvl="0"/>
            <a:r>
              <a:rPr lang="it-IT" sz="2000" dirty="0">
                <a:solidFill>
                  <a:schemeClr val="accent1">
                    <a:lumMod val="50000"/>
                  </a:schemeClr>
                </a:solidFill>
                <a:latin typeface="Comic Sans MS"/>
                <a:cs typeface="Comic Sans MS"/>
              </a:rPr>
              <a:t>Importanza della </a:t>
            </a:r>
            <a:r>
              <a:rPr lang="it-IT" sz="2000" dirty="0" smtClean="0">
                <a:solidFill>
                  <a:schemeClr val="accent1">
                    <a:lumMod val="50000"/>
                  </a:schemeClr>
                </a:solidFill>
                <a:latin typeface="Comic Sans MS"/>
                <a:cs typeface="Comic Sans MS"/>
              </a:rPr>
              <a:t>psicologia (il fare che deve precedere il conoscere, che si evolve dal globale al distinto e che matura su un piano operatorio [</a:t>
            </a:r>
            <a:r>
              <a:rPr lang="it-IT" sz="2000" dirty="0" err="1" smtClean="0">
                <a:solidFill>
                  <a:schemeClr val="accent1">
                    <a:lumMod val="50000"/>
                  </a:schemeClr>
                </a:solidFill>
                <a:latin typeface="Comic Sans MS"/>
                <a:cs typeface="Comic Sans MS"/>
              </a:rPr>
              <a:t>Piaget</a:t>
            </a:r>
            <a:r>
              <a:rPr lang="it-IT" sz="2000" dirty="0" smtClean="0">
                <a:solidFill>
                  <a:schemeClr val="accent1">
                    <a:lumMod val="50000"/>
                  </a:schemeClr>
                </a:solidFill>
                <a:latin typeface="Comic Sans MS"/>
                <a:cs typeface="Comic Sans MS"/>
              </a:rPr>
              <a:t>])</a:t>
            </a:r>
          </a:p>
          <a:p>
            <a:r>
              <a:rPr lang="it-IT" sz="2000" dirty="0">
                <a:solidFill>
                  <a:schemeClr val="accent1">
                    <a:lumMod val="50000"/>
                  </a:schemeClr>
                </a:solidFill>
                <a:latin typeface="Comic Sans MS"/>
                <a:cs typeface="Comic Sans MS"/>
              </a:rPr>
              <a:t>Intelligenza </a:t>
            </a:r>
            <a:r>
              <a:rPr lang="it-IT" sz="2000" dirty="0" smtClean="0">
                <a:solidFill>
                  <a:schemeClr val="accent1">
                    <a:lumMod val="50000"/>
                  </a:schemeClr>
                </a:solidFill>
                <a:latin typeface="Comic Sans MS"/>
                <a:cs typeface="Comic Sans MS"/>
              </a:rPr>
              <a:t>operativa</a:t>
            </a:r>
          </a:p>
          <a:p>
            <a:endParaRPr lang="it-IT" sz="2000" dirty="0" smtClean="0">
              <a:solidFill>
                <a:schemeClr val="accent1">
                  <a:lumMod val="50000"/>
                </a:schemeClr>
              </a:solidFill>
              <a:latin typeface="Comic Sans MS"/>
              <a:cs typeface="Comic Sans MS"/>
            </a:endParaRPr>
          </a:p>
          <a:p>
            <a:r>
              <a:rPr lang="it-IT" sz="2000" dirty="0" smtClean="0">
                <a:solidFill>
                  <a:schemeClr val="accent1">
                    <a:lumMod val="50000"/>
                  </a:schemeClr>
                </a:solidFill>
                <a:latin typeface="Comic Sans MS"/>
                <a:cs typeface="Comic Sans MS"/>
              </a:rPr>
              <a:t>Apprendimento che pone al centro l’ambiente e non il sapere codificato e reso sistematico</a:t>
            </a:r>
            <a:endParaRPr lang="it-IT" sz="2000" dirty="0">
              <a:solidFill>
                <a:schemeClr val="accent1">
                  <a:lumMod val="50000"/>
                </a:schemeClr>
              </a:solidFill>
              <a:latin typeface="Comic Sans MS"/>
              <a:cs typeface="Comic Sans MS"/>
            </a:endParaRPr>
          </a:p>
          <a:p>
            <a:pPr lvl="0"/>
            <a:r>
              <a:rPr lang="it-IT" sz="2000" dirty="0" smtClean="0">
                <a:solidFill>
                  <a:schemeClr val="accent1">
                    <a:lumMod val="50000"/>
                  </a:schemeClr>
                </a:solidFill>
                <a:latin typeface="Comic Sans MS"/>
                <a:cs typeface="Comic Sans MS"/>
              </a:rPr>
              <a:t>Legame </a:t>
            </a:r>
            <a:r>
              <a:rPr lang="it-IT" sz="2000" dirty="0">
                <a:solidFill>
                  <a:schemeClr val="accent1">
                    <a:lumMod val="50000"/>
                  </a:schemeClr>
                </a:solidFill>
                <a:latin typeface="Comic Sans MS"/>
                <a:cs typeface="Comic Sans MS"/>
              </a:rPr>
              <a:t>Interesse-Bisogni</a:t>
            </a:r>
          </a:p>
          <a:p>
            <a:pPr lvl="0"/>
            <a:r>
              <a:rPr lang="it-IT" sz="2000" dirty="0">
                <a:solidFill>
                  <a:schemeClr val="accent1">
                    <a:lumMod val="50000"/>
                  </a:schemeClr>
                </a:solidFill>
                <a:latin typeface="Comic Sans MS"/>
                <a:cs typeface="Comic Sans MS"/>
              </a:rPr>
              <a:t>Legame Insegnamenti-Vita</a:t>
            </a:r>
          </a:p>
          <a:p>
            <a:pPr marL="0" lvl="0" indent="0" algn="just">
              <a:buSzTx/>
              <a:buNone/>
              <a:defRPr sz="1800"/>
            </a:pP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12</a:t>
            </a:fld>
            <a:endParaRPr sz="1200">
              <a:solidFill>
                <a:srgbClr val="888888"/>
              </a:solidFill>
            </a:endParaRPr>
          </a:p>
        </p:txBody>
      </p:sp>
    </p:spTree>
    <p:extLst>
      <p:ext uri="{BB962C8B-B14F-4D97-AF65-F5344CB8AC3E}">
        <p14:creationId xmlns:p14="http://schemas.microsoft.com/office/powerpoint/2010/main" val="71049729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Alla base di innovativi e rivoluzionari esperimenti educativi si pongono, da una parte, le scoperte della psicologia (che aveva sancito la radicale differenza della psiche del bambino da quella dell’adulto) e il movimento di emancipazione di larghe masse popolari nelle società occidentali, che mutava profondamente il ruolo della scuola e il suo profilo educativo non più esclusivamente elitario.</a:t>
            </a:r>
          </a:p>
          <a:p>
            <a:pPr marL="0" lvl="0" indent="0" algn="just">
              <a:buSzTx/>
              <a:buNone/>
              <a:defRPr sz="1800"/>
            </a:pP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Le scuole nuove avviarono una serie di richieste nel campo dell’istruzione che trasformarono la scuola nel suo aspetto organizzativo e istituzionale, ma anche sul versante degli ideali formativi e degli obiettivi culturali.</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13</a:t>
            </a:fld>
            <a:endParaRPr sz="1200">
              <a:solidFill>
                <a:srgbClr val="888888"/>
              </a:solidFill>
            </a:endParaRPr>
          </a:p>
        </p:txBody>
      </p:sp>
    </p:spTree>
    <p:extLst>
      <p:ext uri="{BB962C8B-B14F-4D97-AF65-F5344CB8AC3E}">
        <p14:creationId xmlns:p14="http://schemas.microsoft.com/office/powerpoint/2010/main" val="291831282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Carattere dominante delle Scuole nuove che si diffusero in Europa e negli Stati Uniti d’America è “l’attività del bambino”. </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L’infanzia è un’età </a:t>
            </a:r>
            <a:r>
              <a:rPr lang="it-IT" sz="2400" dirty="0" err="1" smtClean="0">
                <a:solidFill>
                  <a:srgbClr val="3F6797"/>
                </a:solidFill>
                <a:latin typeface="Comic Sans MS Bold"/>
                <a:ea typeface="Comic Sans MS Bold"/>
                <a:cs typeface="Comic Sans MS Bold"/>
                <a:sym typeface="Comic Sans MS Bold"/>
              </a:rPr>
              <a:t>pre</a:t>
            </a:r>
            <a:r>
              <a:rPr lang="it-IT" sz="2400" dirty="0" smtClean="0">
                <a:solidFill>
                  <a:srgbClr val="3F6797"/>
                </a:solidFill>
                <a:latin typeface="Comic Sans MS Bold"/>
                <a:ea typeface="Comic Sans MS Bold"/>
                <a:cs typeface="Comic Sans MS Bold"/>
                <a:sym typeface="Comic Sans MS Bold"/>
              </a:rPr>
              <a:t>-intellettuale e </a:t>
            </a:r>
            <a:r>
              <a:rPr lang="it-IT" sz="2400" dirty="0" err="1" smtClean="0">
                <a:solidFill>
                  <a:srgbClr val="3F6797"/>
                </a:solidFill>
                <a:latin typeface="Comic Sans MS Bold"/>
                <a:ea typeface="Comic Sans MS Bold"/>
                <a:cs typeface="Comic Sans MS Bold"/>
                <a:sym typeface="Comic Sans MS Bold"/>
              </a:rPr>
              <a:t>pre</a:t>
            </a:r>
            <a:r>
              <a:rPr lang="it-IT" sz="2400" dirty="0" smtClean="0">
                <a:solidFill>
                  <a:srgbClr val="3F6797"/>
                </a:solidFill>
                <a:latin typeface="Comic Sans MS Bold"/>
                <a:ea typeface="Comic Sans MS Bold"/>
                <a:cs typeface="Comic Sans MS Bold"/>
                <a:sym typeface="Comic Sans MS Bold"/>
              </a:rPr>
              <a:t>-morale, dove i processi cognitivi si intrecciano strettamente all’operare e al dinamismo, anche motorio, </a:t>
            </a:r>
            <a:r>
              <a:rPr lang="it-IT" sz="2400" dirty="0" err="1" smtClean="0">
                <a:solidFill>
                  <a:srgbClr val="3F6797"/>
                </a:solidFill>
                <a:latin typeface="Comic Sans MS Bold"/>
                <a:ea typeface="Comic Sans MS Bold"/>
                <a:cs typeface="Comic Sans MS Bold"/>
                <a:sym typeface="Comic Sans MS Bold"/>
              </a:rPr>
              <a:t>oltrechè</a:t>
            </a:r>
            <a:r>
              <a:rPr lang="it-IT" sz="2400" dirty="0" smtClean="0">
                <a:solidFill>
                  <a:srgbClr val="3F6797"/>
                </a:solidFill>
                <a:latin typeface="Comic Sans MS Bold"/>
                <a:ea typeface="Comic Sans MS Bold"/>
                <a:cs typeface="Comic Sans MS Bold"/>
                <a:sym typeface="Comic Sans MS Bold"/>
              </a:rPr>
              <a:t> psichico del bambino.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Il bambino è spontaneamente attivo e necessita di essere liberato dai vincoli imposti dalle educazioni scolastiche e familiari, deve manifestare liberamente le proprie inclinazioni primarie. </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vita della scuola deve essere allontanata dall’ambiente artificiale e costrittivo della città, l’apprendimento deve avvenire a contatto con l’ambiente esterno, alla cui scoperta il bambino è naturalmente interessato.</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14</a:t>
            </a:fld>
            <a:endParaRPr sz="1200">
              <a:solidFill>
                <a:srgbClr val="888888"/>
              </a:solidFill>
            </a:endParaRPr>
          </a:p>
        </p:txBody>
      </p:sp>
    </p:spTree>
    <p:extLst>
      <p:ext uri="{BB962C8B-B14F-4D97-AF65-F5344CB8AC3E}">
        <p14:creationId xmlns:p14="http://schemas.microsoft.com/office/powerpoint/2010/main" val="236276592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Attività di manipolazione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Attività non solo intellettuali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Attività che uniscono azione e conoscenza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Attività intellettuale e attività pratica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Scuola attiva (dal nome dato da Pierre </a:t>
            </a:r>
            <a:r>
              <a:rPr lang="it-IT" sz="2400" dirty="0" err="1" smtClean="0">
                <a:solidFill>
                  <a:srgbClr val="3F6797"/>
                </a:solidFill>
                <a:latin typeface="Comic Sans MS Bold"/>
                <a:ea typeface="Comic Sans MS Bold"/>
                <a:cs typeface="Comic Sans MS Bold"/>
                <a:sym typeface="Comic Sans MS Bold"/>
              </a:rPr>
              <a:t>Bovet</a:t>
            </a:r>
            <a:r>
              <a:rPr lang="it-IT" sz="2400" dirty="0" smtClean="0">
                <a:solidFill>
                  <a:srgbClr val="3F6797"/>
                </a:solidFill>
                <a:latin typeface="Comic Sans MS Bold"/>
                <a:ea typeface="Comic Sans MS Bold"/>
                <a:cs typeface="Comic Sans MS Bold"/>
                <a:sym typeface="Comic Sans MS Bold"/>
              </a:rPr>
              <a:t>)</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Scuole nuove come voce di protesta contro la società tecnologica e industriale, ispirate ad ideali di cittadinanza attiva e di partecipazione sociale e politica, sostengono una visione dell’uomo connessa all’autonomia di coscienza e alla libertà personale</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15</a:t>
            </a:fld>
            <a:endParaRPr sz="1200">
              <a:solidFill>
                <a:srgbClr val="888888"/>
              </a:solidFill>
            </a:endParaRPr>
          </a:p>
        </p:txBody>
      </p:sp>
    </p:spTree>
    <p:extLst>
      <p:ext uri="{BB962C8B-B14F-4D97-AF65-F5344CB8AC3E}">
        <p14:creationId xmlns:p14="http://schemas.microsoft.com/office/powerpoint/2010/main" val="358514912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Inghilterra: Cecil </a:t>
            </a:r>
            <a:r>
              <a:rPr lang="it-IT" sz="2400" dirty="0" err="1" smtClean="0">
                <a:solidFill>
                  <a:srgbClr val="3F6797"/>
                </a:solidFill>
                <a:latin typeface="Comic Sans MS Bold"/>
                <a:ea typeface="Comic Sans MS Bold"/>
                <a:cs typeface="Comic Sans MS Bold"/>
                <a:sym typeface="Comic Sans MS Bold"/>
              </a:rPr>
              <a:t>Reddie</a:t>
            </a:r>
            <a:r>
              <a:rPr lang="it-IT" sz="2400" dirty="0" smtClean="0">
                <a:solidFill>
                  <a:srgbClr val="3F6797"/>
                </a:solidFill>
                <a:latin typeface="Comic Sans MS Bold"/>
                <a:ea typeface="Comic Sans MS Bold"/>
                <a:cs typeface="Comic Sans MS Bold"/>
                <a:sym typeface="Comic Sans MS Bold"/>
              </a:rPr>
              <a:t> (1858-1932) che a </a:t>
            </a:r>
            <a:r>
              <a:rPr lang="it-IT" sz="2400" dirty="0" err="1" smtClean="0">
                <a:solidFill>
                  <a:srgbClr val="3F6797"/>
                </a:solidFill>
                <a:latin typeface="Comic Sans MS Bold"/>
                <a:ea typeface="Comic Sans MS Bold"/>
                <a:cs typeface="Comic Sans MS Bold"/>
                <a:sym typeface="Comic Sans MS Bold"/>
              </a:rPr>
              <a:t>Abbotsholme</a:t>
            </a:r>
            <a:r>
              <a:rPr lang="it-IT" sz="2400" dirty="0" smtClean="0">
                <a:solidFill>
                  <a:srgbClr val="3F6797"/>
                </a:solidFill>
                <a:latin typeface="Comic Sans MS Bold"/>
                <a:ea typeface="Comic Sans MS Bold"/>
                <a:cs typeface="Comic Sans MS Bold"/>
                <a:sym typeface="Comic Sans MS Bold"/>
              </a:rPr>
              <a:t> nel 1889 aprì una scuola per ragazzi dagli 11 ai 18 anni. </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Svolgimento armonico di tutte le Facoltà umane per essere in grado di assolvere a tutti gli scopi della vita.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Francia: Edmond </a:t>
            </a:r>
            <a:r>
              <a:rPr lang="it-IT" sz="2400" dirty="0" err="1" smtClean="0">
                <a:solidFill>
                  <a:srgbClr val="3F6797"/>
                </a:solidFill>
                <a:latin typeface="Comic Sans MS Bold"/>
                <a:ea typeface="Comic Sans MS Bold"/>
                <a:cs typeface="Comic Sans MS Bold"/>
                <a:sym typeface="Comic Sans MS Bold"/>
              </a:rPr>
              <a:t>Demolins</a:t>
            </a:r>
            <a:r>
              <a:rPr lang="it-IT" sz="2400" dirty="0" smtClean="0">
                <a:solidFill>
                  <a:srgbClr val="3F6797"/>
                </a:solidFill>
                <a:latin typeface="Comic Sans MS Bold"/>
                <a:ea typeface="Comic Sans MS Bold"/>
                <a:cs typeface="Comic Sans MS Bold"/>
                <a:sym typeface="Comic Sans MS Bold"/>
              </a:rPr>
              <a:t> (1852-1907) che in Normandia nel 1899 fondò la sua </a:t>
            </a:r>
            <a:r>
              <a:rPr lang="it-IT" sz="2400" dirty="0" err="1" smtClean="0">
                <a:solidFill>
                  <a:srgbClr val="3F6797"/>
                </a:solidFill>
                <a:latin typeface="Comic Sans MS Bold"/>
                <a:ea typeface="Comic Sans MS Bold"/>
                <a:cs typeface="Comic Sans MS Bold"/>
                <a:sym typeface="Comic Sans MS Bold"/>
              </a:rPr>
              <a:t>Ecole</a:t>
            </a:r>
            <a:r>
              <a:rPr lang="it-IT" sz="2400" dirty="0" smtClean="0">
                <a:solidFill>
                  <a:srgbClr val="3F6797"/>
                </a:solidFill>
                <a:latin typeface="Comic Sans MS Bold"/>
                <a:ea typeface="Comic Sans MS Bold"/>
                <a:cs typeface="Comic Sans MS Bold"/>
                <a:sym typeface="Comic Sans MS Bold"/>
              </a:rPr>
              <a:t> </a:t>
            </a:r>
            <a:r>
              <a:rPr lang="it-IT" sz="2400" dirty="0" err="1" smtClean="0">
                <a:solidFill>
                  <a:srgbClr val="3F6797"/>
                </a:solidFill>
                <a:latin typeface="Comic Sans MS Bold"/>
                <a:ea typeface="Comic Sans MS Bold"/>
                <a:cs typeface="Comic Sans MS Bold"/>
                <a:sym typeface="Comic Sans MS Bold"/>
              </a:rPr>
              <a:t>des</a:t>
            </a:r>
            <a:r>
              <a:rPr lang="it-IT" sz="2400" dirty="0" smtClean="0">
                <a:solidFill>
                  <a:srgbClr val="3F6797"/>
                </a:solidFill>
                <a:latin typeface="Comic Sans MS Bold"/>
                <a:ea typeface="Comic Sans MS Bold"/>
                <a:cs typeface="Comic Sans MS Bold"/>
                <a:sym typeface="Comic Sans MS Bold"/>
              </a:rPr>
              <a:t> </a:t>
            </a:r>
            <a:r>
              <a:rPr lang="it-IT" sz="2400" dirty="0" err="1" smtClean="0">
                <a:solidFill>
                  <a:srgbClr val="3F6797"/>
                </a:solidFill>
                <a:latin typeface="Comic Sans MS Bold"/>
                <a:ea typeface="Comic Sans MS Bold"/>
                <a:cs typeface="Comic Sans MS Bold"/>
                <a:sym typeface="Comic Sans MS Bold"/>
              </a:rPr>
              <a:t>Roches</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scuola è posta in un parco selvaggio dove i fanciulli si muovono in libertà e abitano in case confortevoli.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Si valorizzano le attività pratiche e ha un carattere elitario.</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16</a:t>
            </a:fld>
            <a:endParaRPr sz="1200">
              <a:solidFill>
                <a:srgbClr val="888888"/>
              </a:solidFill>
            </a:endParaRPr>
          </a:p>
        </p:txBody>
      </p:sp>
    </p:spTree>
    <p:extLst>
      <p:ext uri="{BB962C8B-B14F-4D97-AF65-F5344CB8AC3E}">
        <p14:creationId xmlns:p14="http://schemas.microsoft.com/office/powerpoint/2010/main" val="23200632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Germania: Hermann </a:t>
            </a:r>
            <a:r>
              <a:rPr lang="it-IT" sz="2400" dirty="0" err="1" smtClean="0">
                <a:solidFill>
                  <a:srgbClr val="3F6797"/>
                </a:solidFill>
                <a:latin typeface="Comic Sans MS Bold"/>
                <a:ea typeface="Comic Sans MS Bold"/>
                <a:cs typeface="Comic Sans MS Bold"/>
                <a:sym typeface="Comic Sans MS Bold"/>
              </a:rPr>
              <a:t>Lietz</a:t>
            </a:r>
            <a:r>
              <a:rPr lang="it-IT" sz="2400" dirty="0" smtClean="0">
                <a:solidFill>
                  <a:srgbClr val="3F6797"/>
                </a:solidFill>
                <a:latin typeface="Comic Sans MS Bold"/>
                <a:ea typeface="Comic Sans MS Bold"/>
                <a:cs typeface="Comic Sans MS Bold"/>
                <a:sym typeface="Comic Sans MS Bold"/>
              </a:rPr>
              <a:t> (1868-1910) e le sue Case in campagna;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Gustav </a:t>
            </a:r>
            <a:r>
              <a:rPr lang="it-IT" sz="2400" dirty="0" err="1" smtClean="0">
                <a:solidFill>
                  <a:srgbClr val="3F6797"/>
                </a:solidFill>
                <a:latin typeface="Comic Sans MS Bold"/>
                <a:ea typeface="Comic Sans MS Bold"/>
                <a:cs typeface="Comic Sans MS Bold"/>
                <a:sym typeface="Comic Sans MS Bold"/>
              </a:rPr>
              <a:t>Wyneken</a:t>
            </a:r>
            <a:r>
              <a:rPr lang="it-IT" sz="2400" dirty="0" smtClean="0">
                <a:solidFill>
                  <a:srgbClr val="3F6797"/>
                </a:solidFill>
                <a:latin typeface="Comic Sans MS Bold"/>
                <a:ea typeface="Comic Sans MS Bold"/>
                <a:cs typeface="Comic Sans MS Bold"/>
                <a:sym typeface="Comic Sans MS Bold"/>
              </a:rPr>
              <a:t> 81875-1964) e Georg </a:t>
            </a:r>
            <a:r>
              <a:rPr lang="it-IT" sz="2400" dirty="0" err="1" smtClean="0">
                <a:solidFill>
                  <a:srgbClr val="3F6797"/>
                </a:solidFill>
                <a:latin typeface="Comic Sans MS Bold"/>
                <a:ea typeface="Comic Sans MS Bold"/>
                <a:cs typeface="Comic Sans MS Bold"/>
                <a:sym typeface="Comic Sans MS Bold"/>
              </a:rPr>
              <a:t>Kerschensteiner</a:t>
            </a:r>
            <a:r>
              <a:rPr lang="it-IT" sz="2400" dirty="0" smtClean="0">
                <a:solidFill>
                  <a:srgbClr val="3F6797"/>
                </a:solidFill>
                <a:latin typeface="Comic Sans MS Bold"/>
                <a:ea typeface="Comic Sans MS Bold"/>
                <a:cs typeface="Comic Sans MS Bold"/>
                <a:sym typeface="Comic Sans MS Bold"/>
              </a:rPr>
              <a:t> (1854-1932). Introduzione del lavoro nell’educazione del bambino. Lavoro non fine a se stesso ma “deve badare al fatto che le rappresentazioni dei fini dell’azione producano una reazione di natura obiettiva, una reazione rivolta a un valore obiettivamente pregevole o eterno, a un valore di verità, di moralità, di bellezza, di liberazione, in breve a un valore di ordine e di coerenza spirituale per amore dell’ordine e della coerenza spirituali in se stessi”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Il lavoro è educativo quando risulta pienamente consapevole delle finalità proprie. La scuola e il senso del lavoro e del rispetto per gli altri.</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17</a:t>
            </a:fld>
            <a:endParaRPr sz="1200">
              <a:solidFill>
                <a:srgbClr val="888888"/>
              </a:solidFill>
            </a:endParaRPr>
          </a:p>
        </p:txBody>
      </p:sp>
    </p:spTree>
    <p:extLst>
      <p:ext uri="{BB962C8B-B14F-4D97-AF65-F5344CB8AC3E}">
        <p14:creationId xmlns:p14="http://schemas.microsoft.com/office/powerpoint/2010/main" val="396117339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Le scuole nuove</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In Italia: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Scuola serena di Giuseppe Lombardo Radice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Maria Boschetti Alberti (1884-1951) che operò a Muzzano e ad Agno nel Canton Ticino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Rosa </a:t>
            </a:r>
            <a:r>
              <a:rPr lang="it-IT" sz="2400" dirty="0" err="1" smtClean="0">
                <a:solidFill>
                  <a:srgbClr val="3F6797"/>
                </a:solidFill>
                <a:latin typeface="Comic Sans MS Bold"/>
                <a:ea typeface="Comic Sans MS Bold"/>
                <a:cs typeface="Comic Sans MS Bold"/>
                <a:sym typeface="Comic Sans MS Bold"/>
              </a:rPr>
              <a:t>Agazzi</a:t>
            </a:r>
            <a:r>
              <a:rPr lang="it-IT" sz="2400" dirty="0" smtClean="0">
                <a:solidFill>
                  <a:srgbClr val="3F6797"/>
                </a:solidFill>
                <a:latin typeface="Comic Sans MS Bold"/>
                <a:ea typeface="Comic Sans MS Bold"/>
                <a:cs typeface="Comic Sans MS Bold"/>
                <a:sym typeface="Comic Sans MS Bold"/>
              </a:rPr>
              <a:t> (1866-1951)  che operò a </a:t>
            </a:r>
            <a:r>
              <a:rPr lang="it-IT" sz="2400" dirty="0" err="1" smtClean="0">
                <a:solidFill>
                  <a:srgbClr val="3F6797"/>
                </a:solidFill>
                <a:latin typeface="Comic Sans MS Bold"/>
                <a:ea typeface="Comic Sans MS Bold"/>
                <a:cs typeface="Comic Sans MS Bold"/>
                <a:sym typeface="Comic Sans MS Bold"/>
              </a:rPr>
              <a:t>Monpiano</a:t>
            </a:r>
            <a:r>
              <a:rPr lang="it-IT" sz="2400" dirty="0" smtClean="0">
                <a:solidFill>
                  <a:srgbClr val="3F6797"/>
                </a:solidFill>
                <a:latin typeface="Comic Sans MS Bold"/>
                <a:ea typeface="Comic Sans MS Bold"/>
                <a:cs typeface="Comic Sans MS Bold"/>
                <a:sym typeface="Comic Sans MS Bold"/>
              </a:rPr>
              <a:t>, Brescia, con la sorella Carolina (1870-1947)</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Giuseppina </a:t>
            </a:r>
            <a:r>
              <a:rPr lang="it-IT" sz="2400" dirty="0" err="1" smtClean="0">
                <a:solidFill>
                  <a:srgbClr val="3F6797"/>
                </a:solidFill>
                <a:latin typeface="Comic Sans MS Bold"/>
                <a:ea typeface="Comic Sans MS Bold"/>
                <a:cs typeface="Comic Sans MS Bold"/>
                <a:sym typeface="Comic Sans MS Bold"/>
              </a:rPr>
              <a:t>Pizzigoni</a:t>
            </a:r>
            <a:r>
              <a:rPr lang="it-IT" sz="2400" dirty="0" smtClean="0">
                <a:solidFill>
                  <a:srgbClr val="3F6797"/>
                </a:solidFill>
                <a:latin typeface="Comic Sans MS Bold"/>
                <a:ea typeface="Comic Sans MS Bold"/>
                <a:cs typeface="Comic Sans MS Bold"/>
                <a:sym typeface="Comic Sans MS Bold"/>
              </a:rPr>
              <a:t> (1870-1947) che fu la creatrice della “Rinnovata” nel quartiere della </a:t>
            </a:r>
            <a:r>
              <a:rPr lang="it-IT" sz="2400" dirty="0" err="1" smtClean="0">
                <a:solidFill>
                  <a:srgbClr val="3F6797"/>
                </a:solidFill>
                <a:latin typeface="Comic Sans MS Bold"/>
                <a:ea typeface="Comic Sans MS Bold"/>
                <a:cs typeface="Comic Sans MS Bold"/>
                <a:sym typeface="Comic Sans MS Bold"/>
              </a:rPr>
              <a:t>Ghisolfa</a:t>
            </a:r>
            <a:r>
              <a:rPr lang="it-IT" sz="2400" dirty="0" smtClean="0">
                <a:solidFill>
                  <a:srgbClr val="3F6797"/>
                </a:solidFill>
                <a:latin typeface="Comic Sans MS Bold"/>
                <a:ea typeface="Comic Sans MS Bold"/>
                <a:cs typeface="Comic Sans MS Bold"/>
                <a:sym typeface="Comic Sans MS Bold"/>
              </a:rPr>
              <a:t> a Milano dal 1911.</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Robert Baden Powell (1857-1941) nel 1908 invento i “Boy-Scouts”.</a:t>
            </a:r>
            <a:endParaRPr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18</a:t>
            </a:fld>
            <a:endParaRPr sz="1200">
              <a:solidFill>
                <a:srgbClr val="888888"/>
              </a:solidFill>
            </a:endParaRPr>
          </a:p>
        </p:txBody>
      </p:sp>
    </p:spTree>
    <p:extLst>
      <p:ext uri="{BB962C8B-B14F-4D97-AF65-F5344CB8AC3E}">
        <p14:creationId xmlns:p14="http://schemas.microsoft.com/office/powerpoint/2010/main" val="8022233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Temi della Pedagogia dell’attivismo</a:t>
            </a:r>
          </a:p>
          <a:p>
            <a:pPr marL="457200" lvl="0" indent="-457200" algn="just">
              <a:buSzTx/>
              <a:buAutoNum type="arabicParenR"/>
              <a:defRPr sz="1800"/>
            </a:pPr>
            <a:r>
              <a:rPr lang="it-IT" sz="2400" dirty="0" err="1" smtClean="0">
                <a:solidFill>
                  <a:srgbClr val="3F6797"/>
                </a:solidFill>
                <a:latin typeface="Comic Sans MS Bold"/>
                <a:ea typeface="Comic Sans MS Bold"/>
                <a:cs typeface="Comic Sans MS Bold"/>
                <a:sym typeface="Comic Sans MS Bold"/>
              </a:rPr>
              <a:t>Puerocentrismo</a:t>
            </a:r>
            <a:r>
              <a:rPr lang="it-IT" sz="2400" dirty="0" smtClean="0">
                <a:solidFill>
                  <a:srgbClr val="3F6797"/>
                </a:solidFill>
                <a:latin typeface="Comic Sans MS Bold"/>
                <a:ea typeface="Comic Sans MS Bold"/>
                <a:cs typeface="Comic Sans MS Bold"/>
                <a:sym typeface="Comic Sans MS Bold"/>
              </a:rPr>
              <a:t>, ruolo attivo del bambino nel processo educativo;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2) Valorizzazione del fare nell’ambito dell’educazione infantile;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3) Al centro le attività manuali, il gioco e il lavoro;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4) La Motivazione: ogni apprendimento reale deve essere collegato ad un interesse da parte del fanciullo e quindi deve essere mosso da una sollecitazione dei suoi bisogni emotivi, pratici e cognitivi;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5) La centralità dello studio di ambiente: dalla realtà che lo circonda il bambino trae gli stimoli per apprendere;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6) L’antiautoritarismo;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7) L’anti-intellettualismo</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19</a:t>
            </a:fld>
            <a:endParaRPr sz="1200">
              <a:solidFill>
                <a:srgbClr val="888888"/>
              </a:solidFill>
            </a:endParaRPr>
          </a:p>
        </p:txBody>
      </p:sp>
    </p:spTree>
    <p:extLst>
      <p:ext uri="{BB962C8B-B14F-4D97-AF65-F5344CB8AC3E}">
        <p14:creationId xmlns:p14="http://schemas.microsoft.com/office/powerpoint/2010/main" val="209274364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 name="image1.png"/>
          <p:cNvPicPr/>
          <p:nvPr/>
        </p:nvPicPr>
        <p:blipFill>
          <a:blip r:embed="rId2">
            <a:extLst/>
          </a:blip>
          <a:stretch>
            <a:fillRect/>
          </a:stretch>
        </p:blipFill>
        <p:spPr>
          <a:xfrm>
            <a:off x="0" y="1704"/>
            <a:ext cx="9180512" cy="6872638"/>
          </a:xfrm>
          <a:prstGeom prst="rect">
            <a:avLst/>
          </a:prstGeom>
          <a:ln w="12700">
            <a:miter lim="400000"/>
          </a:ln>
        </p:spPr>
      </p:pic>
      <p:sp>
        <p:nvSpPr>
          <p:cNvPr id="56" name="Shape 56"/>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57" name="Shape 57"/>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58" name="Shape 58"/>
          <p:cNvSpPr>
            <a:spLocks noGrp="1"/>
          </p:cNvSpPr>
          <p:nvPr>
            <p:ph type="title"/>
          </p:nvPr>
        </p:nvSpPr>
        <p:spPr>
          <a:xfrm>
            <a:off x="457200" y="695457"/>
            <a:ext cx="8229600" cy="722187"/>
          </a:xfrm>
          <a:prstGeom prst="rect">
            <a:avLst/>
          </a:prstGeom>
        </p:spPr>
        <p:txBody>
          <a:bodyPr>
            <a:normAutofit/>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3200" dirty="0" smtClean="0">
                <a:solidFill>
                  <a:srgbClr val="3F6797"/>
                </a:solidFill>
              </a:rPr>
              <a:t>John </a:t>
            </a:r>
            <a:r>
              <a:rPr lang="it-IT" sz="3200" dirty="0" err="1" smtClean="0">
                <a:solidFill>
                  <a:srgbClr val="3F6797"/>
                </a:solidFill>
              </a:rPr>
              <a:t>Dewey</a:t>
            </a:r>
            <a:r>
              <a:rPr lang="it-IT" sz="3200" dirty="0" smtClean="0">
                <a:solidFill>
                  <a:srgbClr val="3F6797"/>
                </a:solidFill>
              </a:rPr>
              <a:t> e l’innovazione pedagogica</a:t>
            </a:r>
            <a:endParaRPr sz="3200" dirty="0">
              <a:solidFill>
                <a:srgbClr val="3F6797"/>
              </a:solidFill>
            </a:endParaRPr>
          </a:p>
        </p:txBody>
      </p:sp>
      <p:sp>
        <p:nvSpPr>
          <p:cNvPr id="59" name="Shape 59"/>
          <p:cNvSpPr>
            <a:spLocks noGrp="1"/>
          </p:cNvSpPr>
          <p:nvPr>
            <p:ph type="body" idx="1"/>
          </p:nvPr>
        </p:nvSpPr>
        <p:spPr>
          <a:xfrm>
            <a:off x="224010" y="1252752"/>
            <a:ext cx="8658626" cy="5225857"/>
          </a:xfrm>
          <a:prstGeom prst="rect">
            <a:avLst/>
          </a:prstGeom>
        </p:spPr>
        <p:txBody>
          <a:bodyPr>
            <a:normAutofit/>
          </a:bodyPr>
          <a:lstStyle/>
          <a:p>
            <a:pPr marL="0" indent="0" algn="just">
              <a:lnSpc>
                <a:spcPct val="150000"/>
              </a:lnSpc>
              <a:buNone/>
            </a:pPr>
            <a:endParaRPr lang="it-IT" sz="2800" b="1" smtClean="0">
              <a:latin typeface="Comic Sans MS"/>
              <a:cs typeface="Comic Sans MS"/>
            </a:endParaRPr>
          </a:p>
          <a:p>
            <a:pPr marL="0" indent="0" algn="just">
              <a:lnSpc>
                <a:spcPct val="150000"/>
              </a:lnSpc>
              <a:buNone/>
            </a:pPr>
            <a:r>
              <a:rPr lang="it-IT" sz="2800" b="1" smtClean="0">
                <a:latin typeface="Comic Sans MS"/>
                <a:cs typeface="Comic Sans MS"/>
              </a:rPr>
              <a:t>John </a:t>
            </a:r>
            <a:r>
              <a:rPr lang="it-IT" sz="2800" b="1" dirty="0" err="1">
                <a:latin typeface="Comic Sans MS"/>
                <a:cs typeface="Comic Sans MS"/>
              </a:rPr>
              <a:t>Dewey</a:t>
            </a:r>
            <a:r>
              <a:rPr lang="it-IT" sz="2800" dirty="0">
                <a:latin typeface="Comic Sans MS"/>
                <a:cs typeface="Comic Sans MS"/>
              </a:rPr>
              <a:t> (</a:t>
            </a:r>
            <a:r>
              <a:rPr lang="it-IT" sz="2800" dirty="0">
                <a:latin typeface="Comic Sans MS"/>
                <a:cs typeface="Comic Sans MS"/>
                <a:hlinkClick r:id="rId3" action="ppaction://hlinkfile"/>
              </a:rPr>
              <a:t>20 ottobre</a:t>
            </a:r>
            <a:r>
              <a:rPr lang="it-IT" sz="2800" dirty="0">
                <a:latin typeface="Comic Sans MS"/>
                <a:cs typeface="Comic Sans MS"/>
              </a:rPr>
              <a:t> </a:t>
            </a:r>
            <a:r>
              <a:rPr lang="it-IT" sz="2800" dirty="0">
                <a:latin typeface="Comic Sans MS"/>
                <a:cs typeface="Comic Sans MS"/>
                <a:hlinkClick r:id="rId4" action="ppaction://hlinkfile"/>
              </a:rPr>
              <a:t>1859</a:t>
            </a:r>
            <a:r>
              <a:rPr lang="it-IT" sz="2800" dirty="0">
                <a:latin typeface="Comic Sans MS"/>
                <a:cs typeface="Comic Sans MS"/>
              </a:rPr>
              <a:t> - </a:t>
            </a:r>
            <a:r>
              <a:rPr lang="it-IT" sz="2800" dirty="0">
                <a:latin typeface="Comic Sans MS"/>
                <a:cs typeface="Comic Sans MS"/>
                <a:hlinkClick r:id="rId5" action="ppaction://hlinkfile"/>
              </a:rPr>
              <a:t>1 giugno</a:t>
            </a:r>
            <a:r>
              <a:rPr lang="it-IT" sz="2800" dirty="0">
                <a:latin typeface="Comic Sans MS"/>
                <a:cs typeface="Comic Sans MS"/>
              </a:rPr>
              <a:t> </a:t>
            </a:r>
            <a:r>
              <a:rPr lang="it-IT" sz="2800" dirty="0">
                <a:latin typeface="Comic Sans MS"/>
                <a:cs typeface="Comic Sans MS"/>
                <a:hlinkClick r:id="rId6" action="ppaction://hlinkfile"/>
              </a:rPr>
              <a:t>1952</a:t>
            </a:r>
            <a:r>
              <a:rPr lang="it-IT" sz="2800" dirty="0">
                <a:latin typeface="Comic Sans MS"/>
                <a:cs typeface="Comic Sans MS"/>
              </a:rPr>
              <a:t>) è stato un </a:t>
            </a:r>
            <a:r>
              <a:rPr lang="it-IT" sz="2800" dirty="0">
                <a:latin typeface="Comic Sans MS"/>
                <a:cs typeface="Comic Sans MS"/>
                <a:hlinkClick r:id="rId7" action="ppaction://hlinkfile"/>
              </a:rPr>
              <a:t>filosofo</a:t>
            </a:r>
            <a:r>
              <a:rPr lang="it-IT" sz="2800" dirty="0">
                <a:latin typeface="Comic Sans MS"/>
                <a:cs typeface="Comic Sans MS"/>
              </a:rPr>
              <a:t> </a:t>
            </a:r>
            <a:r>
              <a:rPr lang="it-IT" sz="2800" dirty="0">
                <a:latin typeface="Comic Sans MS"/>
                <a:cs typeface="Comic Sans MS"/>
                <a:hlinkClick r:id="rId8" action="ppaction://hlinkfile"/>
              </a:rPr>
              <a:t>statunitense</a:t>
            </a:r>
            <a:r>
              <a:rPr lang="it-IT" sz="2800" dirty="0">
                <a:latin typeface="Comic Sans MS"/>
                <a:cs typeface="Comic Sans MS"/>
              </a:rPr>
              <a:t> che ha esercitato una profonda influenza sulla cultura, sul costume politico e sui sistemi educativi del proprio paese; </a:t>
            </a:r>
            <a:r>
              <a:rPr lang="it-IT" sz="2800" dirty="0">
                <a:latin typeface="Comic Sans MS"/>
                <a:cs typeface="Comic Sans MS"/>
                <a:hlinkClick r:id="rId9" action="ppaction://hlinkfile"/>
              </a:rPr>
              <a:t>pedagogista</a:t>
            </a:r>
            <a:r>
              <a:rPr lang="it-IT" sz="2800" dirty="0">
                <a:latin typeface="Comic Sans MS"/>
                <a:cs typeface="Comic Sans MS"/>
              </a:rPr>
              <a:t>, </a:t>
            </a:r>
            <a:r>
              <a:rPr lang="it-IT" sz="2800" dirty="0">
                <a:latin typeface="Comic Sans MS"/>
                <a:cs typeface="Comic Sans MS"/>
                <a:hlinkClick r:id="rId10" action="ppaction://hlinkfile"/>
              </a:rPr>
              <a:t>scrittore</a:t>
            </a:r>
            <a:r>
              <a:rPr lang="it-IT" sz="2800" dirty="0">
                <a:latin typeface="Comic Sans MS"/>
                <a:cs typeface="Comic Sans MS"/>
              </a:rPr>
              <a:t> e professore universitario.</a:t>
            </a:r>
          </a:p>
        </p:txBody>
      </p:sp>
      <p:sp>
        <p:nvSpPr>
          <p:cNvPr id="60" name="Shape 60"/>
          <p:cNvSpPr>
            <a:spLocks noGrp="1"/>
          </p:cNvSpPr>
          <p:nvPr>
            <p:ph type="sldNum" sz="quarter" idx="2"/>
          </p:nvPr>
        </p:nvSpPr>
        <p:spPr>
          <a:xfrm>
            <a:off x="6553200" y="6183532"/>
            <a:ext cx="2133600"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2</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dirty="0" smtClean="0">
                <a:solidFill>
                  <a:srgbClr val="3F6797"/>
                </a:solidFill>
              </a:rPr>
              <a:t>L’attivismo pedagogico</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 grandi maestri teorici dell’attivismo vanno riconosciuti in</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smtClean="0">
                <a:solidFill>
                  <a:srgbClr val="3F6797"/>
                </a:solidFill>
                <a:latin typeface="Comic Sans MS Bold"/>
                <a:ea typeface="Comic Sans MS Bold"/>
                <a:cs typeface="Comic Sans MS Bold"/>
                <a:sym typeface="Comic Sans MS Bold"/>
              </a:rPr>
              <a:t>Dewey</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smtClean="0">
                <a:solidFill>
                  <a:srgbClr val="3F6797"/>
                </a:solidFill>
                <a:latin typeface="Comic Sans MS Bold"/>
                <a:ea typeface="Comic Sans MS Bold"/>
                <a:cs typeface="Comic Sans MS Bold"/>
                <a:sym typeface="Comic Sans MS Bold"/>
              </a:rPr>
              <a:t>Decroly</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smtClean="0">
                <a:solidFill>
                  <a:srgbClr val="3F6797"/>
                </a:solidFill>
                <a:latin typeface="Comic Sans MS Bold"/>
                <a:ea typeface="Comic Sans MS Bold"/>
                <a:cs typeface="Comic Sans MS Bold"/>
                <a:sym typeface="Comic Sans MS Bold"/>
              </a:rPr>
              <a:t>Claparède</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err="1" smtClean="0">
                <a:solidFill>
                  <a:srgbClr val="3F6797"/>
                </a:solidFill>
                <a:latin typeface="Comic Sans MS Bold"/>
                <a:ea typeface="Comic Sans MS Bold"/>
                <a:cs typeface="Comic Sans MS Bold"/>
                <a:sym typeface="Comic Sans MS Bold"/>
              </a:rPr>
              <a:t>Ferrière</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Maria Montessori</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20</a:t>
            </a:fld>
            <a:endParaRPr sz="1200">
              <a:solidFill>
                <a:srgbClr val="888888"/>
              </a:solidFill>
            </a:endParaRPr>
          </a:p>
        </p:txBody>
      </p:sp>
    </p:spTree>
    <p:extLst>
      <p:ext uri="{BB962C8B-B14F-4D97-AF65-F5344CB8AC3E}">
        <p14:creationId xmlns:p14="http://schemas.microsoft.com/office/powerpoint/2010/main" val="282362501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pubblicato nel 1899, si suddivide in 8 capitoli e una appendice</a:t>
            </a:r>
          </a:p>
          <a:p>
            <a:pPr marL="0" lvl="0" indent="0" algn="just">
              <a:buSzTx/>
              <a:buNone/>
              <a:defRPr sz="1800"/>
            </a:pP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 temi: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scuola e il progresso sociale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scuola e la vita del fanciullo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Psicologia dell’istruzione elementare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 principi educativi di </a:t>
            </a:r>
            <a:r>
              <a:rPr lang="it-IT" sz="2400" dirty="0" err="1" smtClean="0">
                <a:solidFill>
                  <a:srgbClr val="3F6797"/>
                </a:solidFill>
                <a:latin typeface="Comic Sans MS Bold"/>
                <a:ea typeface="Comic Sans MS Bold"/>
                <a:cs typeface="Comic Sans MS Bold"/>
                <a:sym typeface="Comic Sans MS Bold"/>
              </a:rPr>
              <a:t>Froebel</a:t>
            </a: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psicologia delle occupazioni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Lo sviluppo dell’attenzione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Lo scopo della storia nell’istruzione elementare</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21</a:t>
            </a:fld>
            <a:endParaRPr sz="1200">
              <a:solidFill>
                <a:srgbClr val="888888"/>
              </a:solidFill>
            </a:endParaRPr>
          </a:p>
        </p:txBody>
      </p:sp>
    </p:spTree>
    <p:extLst>
      <p:ext uri="{BB962C8B-B14F-4D97-AF65-F5344CB8AC3E}">
        <p14:creationId xmlns:p14="http://schemas.microsoft.com/office/powerpoint/2010/main" val="41548245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Alcuni fili conduttori: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L’educazione e la matrice sociale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L’educazione e l’ambiente culturale (lo sviluppo industriale)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Il lavoro manuale e gli apprendimenti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Imparare facendo: attenzione, osservazione, memoria, linguaggio</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trasformazione sociale ed economica come trasformazione educativa</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22</a:t>
            </a:fld>
            <a:endParaRPr sz="1200">
              <a:solidFill>
                <a:srgbClr val="888888"/>
              </a:solidFill>
            </a:endParaRPr>
          </a:p>
        </p:txBody>
      </p:sp>
    </p:spTree>
    <p:extLst>
      <p:ext uri="{BB962C8B-B14F-4D97-AF65-F5344CB8AC3E}">
        <p14:creationId xmlns:p14="http://schemas.microsoft.com/office/powerpoint/2010/main" val="10092254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Alcuni fili conduttori: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Il rapporto fra lavoro e scuola: il lavoro come metodo per la vita, non come insegnamenti disciplinari.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 scuola: ambiente sociale senza condizioni di socialità.</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Ambiente artificiale e ambiente naturale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vita in comune e lo spirito di cooperazione sociale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geografia e le discipline che da esse ne derivano.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Il lavoro come punto di partenza per l’apprendimento della storia, della biologia, della matematica, dell’arte. </a:t>
            </a:r>
            <a:endParaRPr lang="it-IT"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23</a:t>
            </a:fld>
            <a:endParaRPr sz="1200">
              <a:solidFill>
                <a:srgbClr val="888888"/>
              </a:solidFill>
            </a:endParaRPr>
          </a:p>
        </p:txBody>
      </p:sp>
    </p:spTree>
    <p:extLst>
      <p:ext uri="{BB962C8B-B14F-4D97-AF65-F5344CB8AC3E}">
        <p14:creationId xmlns:p14="http://schemas.microsoft.com/office/powerpoint/2010/main" val="86191839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Capitolo II</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relazione della scuola con la vita e lo sviluppo dei ragazzi nella scuola.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 scuola e l’ascolto: importanza dell’ascoltare secondo il senso deweyano. L’ascolto è alla base della didattica e dell’educazione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L’apprendimento informale familiare attraverso la conversazione, La generalizzazione della vita scolastica.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Imparare e vivere, ma prima si vive e poi si impara</a:t>
            </a:r>
            <a:endParaRPr lang="it-IT"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24</a:t>
            </a:fld>
            <a:endParaRPr sz="1200">
              <a:solidFill>
                <a:srgbClr val="888888"/>
              </a:solidFill>
            </a:endParaRPr>
          </a:p>
        </p:txBody>
      </p:sp>
    </p:spTree>
    <p:extLst>
      <p:ext uri="{BB962C8B-B14F-4D97-AF65-F5344CB8AC3E}">
        <p14:creationId xmlns:p14="http://schemas.microsoft.com/office/powerpoint/2010/main" val="97282468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Capitolo II</a:t>
            </a:r>
          </a:p>
          <a:p>
            <a:pPr marL="0" lvl="0" indent="0" algn="just">
              <a:buSzTx/>
              <a:buNone/>
              <a:defRPr sz="1800"/>
            </a:pP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Istinto sociale: il linguaggio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Istinto del fare: il gioco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Istinto dell’investigazione: l’esperimento</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Istinto Artistico: L’arte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L’interesse per la conversazione e la comunicazione; </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L’interesse per l’indagine o la scoperta;</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L’interesse per la fabbricazione o la costruzione;</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L’interesse per la </a:t>
            </a:r>
            <a:r>
              <a:rPr lang="it-IT" sz="2400" smtClean="0">
                <a:solidFill>
                  <a:srgbClr val="3F6797"/>
                </a:solidFill>
                <a:latin typeface="Comic Sans MS Bold"/>
                <a:ea typeface="Comic Sans MS Bold"/>
                <a:cs typeface="Comic Sans MS Bold"/>
                <a:sym typeface="Comic Sans MS Bold"/>
              </a:rPr>
              <a:t>produzione artistica</a:t>
            </a:r>
            <a:endParaRPr lang="it-IT" sz="2400" dirty="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25</a:t>
            </a:fld>
            <a:endParaRPr sz="1200">
              <a:solidFill>
                <a:srgbClr val="888888"/>
              </a:solidFill>
            </a:endParaRPr>
          </a:p>
        </p:txBody>
      </p:sp>
    </p:spTree>
    <p:extLst>
      <p:ext uri="{BB962C8B-B14F-4D97-AF65-F5344CB8AC3E}">
        <p14:creationId xmlns:p14="http://schemas.microsoft.com/office/powerpoint/2010/main" val="82506876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Capitolo III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457200" lvl="0" indent="-457200" algn="just">
              <a:buSzTx/>
              <a:buAutoNum type="arabicParenR"/>
              <a:defRPr sz="1800"/>
            </a:pPr>
            <a:r>
              <a:rPr lang="it-IT" sz="2400" dirty="0" smtClean="0">
                <a:solidFill>
                  <a:srgbClr val="3F6797"/>
                </a:solidFill>
                <a:latin typeface="Comic Sans MS Bold"/>
                <a:ea typeface="Comic Sans MS Bold"/>
                <a:cs typeface="Comic Sans MS Bold"/>
                <a:sym typeface="Comic Sans MS Bold"/>
              </a:rPr>
              <a:t>La prima lezione ha trattato della scuola nei suoi aspetti sociali, e delle necessarie trasformazioni che vi si devono fare per renderla efficace nelle </a:t>
            </a:r>
            <a:r>
              <a:rPr lang="it-IT" sz="2400" dirty="0" err="1" smtClean="0">
                <a:solidFill>
                  <a:srgbClr val="3F6797"/>
                </a:solidFill>
                <a:latin typeface="Comic Sans MS Bold"/>
                <a:ea typeface="Comic Sans MS Bold"/>
                <a:cs typeface="Comic Sans MS Bold"/>
                <a:sym typeface="Comic Sans MS Bold"/>
              </a:rPr>
              <a:t>condizini</a:t>
            </a:r>
            <a:r>
              <a:rPr lang="it-IT" sz="2400" dirty="0" smtClean="0">
                <a:solidFill>
                  <a:srgbClr val="3F6797"/>
                </a:solidFill>
                <a:latin typeface="Comic Sans MS Bold"/>
                <a:ea typeface="Comic Sans MS Bold"/>
                <a:cs typeface="Comic Sans MS Bold"/>
                <a:sym typeface="Comic Sans MS Bold"/>
              </a:rPr>
              <a:t> presenti della società.</a:t>
            </a:r>
          </a:p>
          <a:p>
            <a:pPr marL="457200" lvl="0" indent="-457200" algn="just">
              <a:buSzTx/>
              <a:buAutoNum type="arabicParenR"/>
              <a:defRPr sz="1800"/>
            </a:pPr>
            <a:r>
              <a:rPr lang="it-IT" sz="2400" dirty="0" smtClean="0">
                <a:solidFill>
                  <a:srgbClr val="3F6797"/>
                </a:solidFill>
                <a:latin typeface="Comic Sans MS Bold"/>
                <a:ea typeface="Comic Sans MS Bold"/>
                <a:cs typeface="Comic Sans MS Bold"/>
                <a:sym typeface="Comic Sans MS Bold"/>
              </a:rPr>
              <a:t>La seconda ha studiato la scuola in relazione con lo svolgimento dei ragazzi singolarmente</a:t>
            </a:r>
          </a:p>
          <a:p>
            <a:pPr marL="457200" lvl="0" indent="-457200" algn="just">
              <a:buSzTx/>
              <a:buAutoNum type="arabicParenR"/>
              <a:defRPr sz="1800"/>
            </a:pPr>
            <a:r>
              <a:rPr lang="it-IT" sz="2400" dirty="0" smtClean="0">
                <a:solidFill>
                  <a:srgbClr val="3F6797"/>
                </a:solidFill>
                <a:latin typeface="Comic Sans MS Bold"/>
                <a:ea typeface="Comic Sans MS Bold"/>
                <a:cs typeface="Comic Sans MS Bold"/>
                <a:sym typeface="Comic Sans MS Bold"/>
              </a:rPr>
              <a:t>La terza si occuperà  ora della scuola come istituzione in rapporto tanto con la società quanto con i suoi membri</a:t>
            </a:r>
          </a:p>
          <a:p>
            <a:pPr marL="0" lvl="0" indent="0" algn="just">
              <a:buSzTx/>
              <a:buNone/>
              <a:defRPr sz="1800"/>
            </a:pPr>
            <a:endParaRPr lang="it-IT" sz="2400" dirty="0" smtClean="0">
              <a:solidFill>
                <a:srgbClr val="3F6797"/>
              </a:solidFill>
              <a:latin typeface="Comic Sans MS Bold"/>
              <a:ea typeface="Comic Sans MS Bold"/>
              <a:cs typeface="Comic Sans MS Bold"/>
              <a:sym typeface="Comic Sans MS Bold"/>
            </a:endParaRP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26</a:t>
            </a:fld>
            <a:endParaRPr sz="1200">
              <a:solidFill>
                <a:srgbClr val="888888"/>
              </a:solidFill>
            </a:endParaRPr>
          </a:p>
        </p:txBody>
      </p:sp>
    </p:spTree>
    <p:extLst>
      <p:ext uri="{BB962C8B-B14F-4D97-AF65-F5344CB8AC3E}">
        <p14:creationId xmlns:p14="http://schemas.microsoft.com/office/powerpoint/2010/main" val="56339974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lnSpcReduction="10000"/>
          </a:bodyPr>
          <a:lstStyle/>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Capitolo III</a:t>
            </a: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Sperperi nell’Educazione</a:t>
            </a:r>
          </a:p>
          <a:p>
            <a:pPr marL="0" lvl="0" indent="0" algn="just">
              <a:buSzTx/>
              <a:buNone/>
              <a:defRPr sz="1800"/>
            </a:pPr>
            <a:endParaRPr lang="it-IT" sz="2400" dirty="0" smtClean="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Ci si occuperà di educazione e dello spreco di vite umane che una cattiva organizzazione comporta: organizzare comporta promuovere economia ed efficienza.</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L’organizzazione che si considera è quella della scuola stessa come comunità di individui </a:t>
            </a:r>
            <a:r>
              <a:rPr lang="it-IT" sz="2400" dirty="0" err="1" smtClean="0">
                <a:solidFill>
                  <a:srgbClr val="3F6797"/>
                </a:solidFill>
                <a:latin typeface="Comic Sans MS Bold"/>
                <a:ea typeface="Comic Sans MS Bold"/>
                <a:cs typeface="Comic Sans MS Bold"/>
                <a:sym typeface="Comic Sans MS Bold"/>
              </a:rPr>
              <a:t>oltrechè</a:t>
            </a:r>
            <a:r>
              <a:rPr lang="it-IT" sz="2400" dirty="0" smtClean="0">
                <a:solidFill>
                  <a:srgbClr val="3F6797"/>
                </a:solidFill>
                <a:latin typeface="Comic Sans MS Bold"/>
                <a:ea typeface="Comic Sans MS Bold"/>
                <a:cs typeface="Comic Sans MS Bold"/>
                <a:sym typeface="Comic Sans MS Bold"/>
              </a:rPr>
              <a:t> “sistema scolastico”, edificio scolastico, provveditore agli studi, Ufficio scolastico Regionale, carriera dei maestri, etc.</a:t>
            </a:r>
          </a:p>
          <a:p>
            <a:pPr marL="0" lvl="0" indent="0" algn="just">
              <a:buSzTx/>
              <a:buNone/>
              <a:defRPr sz="1800"/>
            </a:pPr>
            <a:endParaRPr lang="it-IT" sz="24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400" dirty="0" smtClean="0">
                <a:solidFill>
                  <a:srgbClr val="3F6797"/>
                </a:solidFill>
                <a:latin typeface="Comic Sans MS Bold"/>
                <a:ea typeface="Comic Sans MS Bold"/>
                <a:cs typeface="Comic Sans MS Bold"/>
                <a:sym typeface="Comic Sans MS Bold"/>
              </a:rPr>
              <a:t>Organizzare significa fare in modo che si operi con facilità, flessibilità e pienezza</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27</a:t>
            </a:fld>
            <a:endParaRPr sz="1200">
              <a:solidFill>
                <a:srgbClr val="888888"/>
              </a:solidFill>
            </a:endParaRPr>
          </a:p>
        </p:txBody>
      </p:sp>
    </p:spTree>
    <p:extLst>
      <p:ext uri="{BB962C8B-B14F-4D97-AF65-F5344CB8AC3E}">
        <p14:creationId xmlns:p14="http://schemas.microsoft.com/office/powerpoint/2010/main" val="4277568022"/>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sp>
        <p:nvSpPr>
          <p:cNvPr id="107" name="Shape 107"/>
          <p:cNvSpPr>
            <a:spLocks noGrp="1"/>
          </p:cNvSpPr>
          <p:nvPr>
            <p:ph type="body" idx="1"/>
          </p:nvPr>
        </p:nvSpPr>
        <p:spPr>
          <a:xfrm>
            <a:off x="457200" y="1113274"/>
            <a:ext cx="8229600" cy="5744726"/>
          </a:xfrm>
          <a:prstGeom prst="rect">
            <a:avLst/>
          </a:prstGeom>
        </p:spPr>
        <p:txBody>
          <a:bodyPr>
            <a:normAutofit/>
          </a:bodyPr>
          <a:lstStyle/>
          <a:p>
            <a:pPr marL="0" lvl="0" indent="0" algn="just">
              <a:buSzTx/>
              <a:buNone/>
              <a:defRPr sz="1800"/>
            </a:pPr>
            <a:r>
              <a:rPr lang="it-IT" sz="2000" dirty="0" smtClean="0">
                <a:solidFill>
                  <a:srgbClr val="3F6797"/>
                </a:solidFill>
                <a:latin typeface="Comic Sans MS Bold"/>
                <a:ea typeface="Comic Sans MS Bold"/>
                <a:cs typeface="Comic Sans MS Bold"/>
                <a:sym typeface="Comic Sans MS Bold"/>
              </a:rPr>
              <a:t>Il ragazzo deve recare a scuola tutte le esperienze che ha fatto fuori di essa, ma al contempo deve lasciare al scuola, al termine del percorso di studi, recando con sé qualcosa da adoperare immediatamente nella vita quotidiana. </a:t>
            </a:r>
          </a:p>
          <a:p>
            <a:pPr marL="0" lvl="0" indent="0" algn="just">
              <a:buSzTx/>
              <a:buNone/>
              <a:defRPr sz="1800"/>
            </a:pPr>
            <a:endParaRPr lang="it-IT" sz="20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000" dirty="0" smtClean="0">
                <a:solidFill>
                  <a:srgbClr val="3F6797"/>
                </a:solidFill>
                <a:latin typeface="Comic Sans MS Bold"/>
                <a:ea typeface="Comic Sans MS Bold"/>
                <a:cs typeface="Comic Sans MS Bold"/>
                <a:sym typeface="Comic Sans MS Bold"/>
              </a:rPr>
              <a:t>Tutte le parti del sistema scolastico dovrebbero essere collegate. </a:t>
            </a:r>
          </a:p>
          <a:p>
            <a:pPr marL="0" lvl="0" indent="0" algn="just">
              <a:buSzTx/>
              <a:buNone/>
              <a:defRPr sz="1800"/>
            </a:pPr>
            <a:r>
              <a:rPr lang="it-IT" sz="2000" dirty="0" smtClean="0">
                <a:solidFill>
                  <a:srgbClr val="3F6797"/>
                </a:solidFill>
                <a:latin typeface="Comic Sans MS Bold"/>
                <a:ea typeface="Comic Sans MS Bold"/>
                <a:cs typeface="Comic Sans MS Bold"/>
                <a:sym typeface="Comic Sans MS Bold"/>
              </a:rPr>
              <a:t>La parte inferiore del sistema dovrebbe essere collegata a quella superiore.</a:t>
            </a:r>
          </a:p>
          <a:p>
            <a:pPr marL="0" lvl="0" indent="0" algn="just">
              <a:buSzTx/>
              <a:buNone/>
              <a:defRPr sz="1800"/>
            </a:pPr>
            <a:r>
              <a:rPr lang="it-IT" sz="2000" dirty="0" smtClean="0">
                <a:solidFill>
                  <a:srgbClr val="3F6797"/>
                </a:solidFill>
                <a:latin typeface="Comic Sans MS Bold"/>
                <a:ea typeface="Comic Sans MS Bold"/>
                <a:cs typeface="Comic Sans MS Bold"/>
                <a:sym typeface="Comic Sans MS Bold"/>
              </a:rPr>
              <a:t>Se nell’Università il ruolo dell’Indagine e della scoperta scientifica è prioritario, ciò dovrebbe avvenire anche nei gradi inferiori della scuola, affinché l’alunno sappia discernere la verità dalla banalità.</a:t>
            </a:r>
          </a:p>
          <a:p>
            <a:pPr marL="0" lvl="0" indent="0" algn="just">
              <a:buSzTx/>
              <a:buNone/>
              <a:defRPr sz="1800"/>
            </a:pPr>
            <a:endParaRPr lang="it-IT" sz="2000" dirty="0">
              <a:solidFill>
                <a:srgbClr val="3F6797"/>
              </a:solidFill>
              <a:latin typeface="Comic Sans MS Bold"/>
              <a:ea typeface="Comic Sans MS Bold"/>
              <a:cs typeface="Comic Sans MS Bold"/>
              <a:sym typeface="Comic Sans MS Bold"/>
            </a:endParaRPr>
          </a:p>
          <a:p>
            <a:pPr marL="0" lvl="0" indent="0" algn="just">
              <a:buSzTx/>
              <a:buNone/>
              <a:defRPr sz="1800"/>
            </a:pPr>
            <a:r>
              <a:rPr lang="it-IT" sz="2000" dirty="0" smtClean="0">
                <a:solidFill>
                  <a:srgbClr val="3F6797"/>
                </a:solidFill>
                <a:latin typeface="Comic Sans MS Bold"/>
                <a:ea typeface="Comic Sans MS Bold"/>
                <a:cs typeface="Comic Sans MS Bold"/>
                <a:sym typeface="Comic Sans MS Bold"/>
              </a:rPr>
              <a:t>Dunque, è necessario un collegamento denso e forte fra la parte più progredita del sistema educativo e quella più di base (pp. 51-55)</a:t>
            </a:r>
          </a:p>
        </p:txBody>
      </p:sp>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28</a:t>
            </a:fld>
            <a:endParaRPr sz="1200">
              <a:solidFill>
                <a:srgbClr val="888888"/>
              </a:solidFill>
            </a:endParaRPr>
          </a:p>
        </p:txBody>
      </p:sp>
    </p:spTree>
    <p:extLst>
      <p:ext uri="{BB962C8B-B14F-4D97-AF65-F5344CB8AC3E}">
        <p14:creationId xmlns:p14="http://schemas.microsoft.com/office/powerpoint/2010/main" val="177880958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graphicFrame>
        <p:nvGraphicFramePr>
          <p:cNvPr id="2" name="Diagramma 1"/>
          <p:cNvGraphicFramePr/>
          <p:nvPr>
            <p:extLst>
              <p:ext uri="{D42A27DB-BD31-4B8C-83A1-F6EECF244321}">
                <p14:modId xmlns:p14="http://schemas.microsoft.com/office/powerpoint/2010/main" val="2152467252"/>
              </p:ext>
            </p:extLst>
          </p:nvPr>
        </p:nvGraphicFramePr>
        <p:xfrm>
          <a:off x="457200" y="1113274"/>
          <a:ext cx="8229600" cy="5744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29</a:t>
            </a:fld>
            <a:endParaRPr sz="1200">
              <a:solidFill>
                <a:srgbClr val="888888"/>
              </a:solidFill>
            </a:endParaRPr>
          </a:p>
        </p:txBody>
      </p:sp>
    </p:spTree>
    <p:extLst>
      <p:ext uri="{BB962C8B-B14F-4D97-AF65-F5344CB8AC3E}">
        <p14:creationId xmlns:p14="http://schemas.microsoft.com/office/powerpoint/2010/main" val="198315602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image1.png"/>
          <p:cNvPicPr/>
          <p:nvPr/>
        </p:nvPicPr>
        <p:blipFill>
          <a:blip r:embed="rId2">
            <a:extLst/>
          </a:blip>
          <a:stretch>
            <a:fillRect/>
          </a:stretch>
        </p:blipFill>
        <p:spPr>
          <a:xfrm>
            <a:off x="0" y="1704"/>
            <a:ext cx="9180512" cy="6872638"/>
          </a:xfrm>
          <a:prstGeom prst="rect">
            <a:avLst/>
          </a:prstGeom>
          <a:ln w="12700">
            <a:miter lim="400000"/>
          </a:ln>
        </p:spPr>
      </p:pic>
      <p:sp>
        <p:nvSpPr>
          <p:cNvPr id="63" name="Shape 63"/>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64" name="Shape 64"/>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65" name="Shape 65"/>
          <p:cNvSpPr>
            <a:spLocks noGrp="1"/>
          </p:cNvSpPr>
          <p:nvPr>
            <p:ph type="title"/>
          </p:nvPr>
        </p:nvSpPr>
        <p:spPr>
          <a:xfrm>
            <a:off x="457200" y="695457"/>
            <a:ext cx="8229600" cy="722187"/>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dirty="0">
                <a:solidFill>
                  <a:srgbClr val="3F6797"/>
                </a:solidFill>
              </a:rPr>
              <a:t>Brevi </a:t>
            </a:r>
            <a:r>
              <a:rPr sz="2500" dirty="0" smtClean="0">
                <a:solidFill>
                  <a:srgbClr val="3F6797"/>
                </a:solidFill>
              </a:rPr>
              <a:t>note</a:t>
            </a:r>
            <a:r>
              <a:rPr lang="it-IT" sz="2500" dirty="0" smtClean="0">
                <a:solidFill>
                  <a:srgbClr val="3F6797"/>
                </a:solidFill>
              </a:rPr>
              <a:t> su John </a:t>
            </a:r>
            <a:r>
              <a:rPr lang="it-IT" sz="2500" dirty="0" err="1" smtClean="0">
                <a:solidFill>
                  <a:srgbClr val="3F6797"/>
                </a:solidFill>
              </a:rPr>
              <a:t>Dewey</a:t>
            </a:r>
            <a:endParaRPr sz="2500" dirty="0">
              <a:solidFill>
                <a:srgbClr val="3F6797"/>
              </a:solidFill>
            </a:endParaRPr>
          </a:p>
        </p:txBody>
      </p:sp>
      <p:sp>
        <p:nvSpPr>
          <p:cNvPr id="66" name="Shape 66"/>
          <p:cNvSpPr>
            <a:spLocks noGrp="1"/>
          </p:cNvSpPr>
          <p:nvPr>
            <p:ph type="body" idx="1"/>
          </p:nvPr>
        </p:nvSpPr>
        <p:spPr>
          <a:xfrm>
            <a:off x="172454" y="1417644"/>
            <a:ext cx="8781046" cy="4543420"/>
          </a:xfrm>
          <a:prstGeom prst="rect">
            <a:avLst/>
          </a:prstGeom>
        </p:spPr>
        <p:txBody>
          <a:bodyPr>
            <a:noAutofit/>
          </a:bodyPr>
          <a:lstStyle/>
          <a:p>
            <a:pPr algn="just"/>
            <a:r>
              <a:rPr lang="it-IT" sz="1800" dirty="0">
                <a:latin typeface="Comic Sans MS"/>
                <a:cs typeface="Comic Sans MS"/>
              </a:rPr>
              <a:t>Nacque il </a:t>
            </a:r>
            <a:r>
              <a:rPr lang="it-IT" sz="1800" dirty="0" smtClean="0">
                <a:latin typeface="Comic Sans MS"/>
                <a:cs typeface="Comic Sans MS"/>
              </a:rPr>
              <a:t>20 ottobre </a:t>
            </a:r>
            <a:r>
              <a:rPr lang="it-IT" sz="1800" dirty="0" smtClean="0">
                <a:latin typeface="Comic Sans MS"/>
                <a:cs typeface="Comic Sans MS"/>
                <a:hlinkClick r:id="rId3" action="ppaction://hlinkfile"/>
              </a:rPr>
              <a:t>1859</a:t>
            </a:r>
            <a:r>
              <a:rPr lang="it-IT" sz="1800" dirty="0" smtClean="0">
                <a:latin typeface="Comic Sans MS"/>
                <a:cs typeface="Comic Sans MS"/>
              </a:rPr>
              <a:t> </a:t>
            </a:r>
            <a:r>
              <a:rPr lang="it-IT" sz="1800" dirty="0">
                <a:latin typeface="Comic Sans MS"/>
                <a:cs typeface="Comic Sans MS"/>
              </a:rPr>
              <a:t>a </a:t>
            </a:r>
            <a:r>
              <a:rPr lang="it-IT" sz="1800" dirty="0">
                <a:latin typeface="Comic Sans MS"/>
                <a:cs typeface="Comic Sans MS"/>
                <a:hlinkClick r:id="rId4" action="ppaction://hlinkfile"/>
              </a:rPr>
              <a:t>Burlington</a:t>
            </a:r>
            <a:r>
              <a:rPr lang="it-IT" sz="1800" dirty="0">
                <a:latin typeface="Comic Sans MS"/>
                <a:cs typeface="Comic Sans MS"/>
              </a:rPr>
              <a:t> (</a:t>
            </a:r>
            <a:r>
              <a:rPr lang="it-IT" sz="1800" dirty="0">
                <a:latin typeface="Comic Sans MS"/>
                <a:cs typeface="Comic Sans MS"/>
                <a:hlinkClick r:id="rId5" action="ppaction://hlinkfile"/>
              </a:rPr>
              <a:t>Vermont</a:t>
            </a:r>
            <a:r>
              <a:rPr lang="it-IT" sz="1800" dirty="0">
                <a:latin typeface="Comic Sans MS"/>
                <a:cs typeface="Comic Sans MS"/>
              </a:rPr>
              <a:t>), dove ricevette l'educazione tipica dei borghesi del tempo. Studiò filosofia alla </a:t>
            </a:r>
            <a:r>
              <a:rPr lang="it-IT" sz="1800" dirty="0">
                <a:latin typeface="Comic Sans MS"/>
                <a:cs typeface="Comic Sans MS"/>
                <a:hlinkClick r:id="rId4" action="ppaction://hlinkfile"/>
              </a:rPr>
              <a:t>John Hopkins University (Baltimora)</a:t>
            </a:r>
            <a:r>
              <a:rPr lang="it-IT" sz="1800" dirty="0">
                <a:latin typeface="Comic Sans MS"/>
                <a:cs typeface="Comic Sans MS"/>
              </a:rPr>
              <a:t>, dove ricevette una formazione di tipo </a:t>
            </a:r>
            <a:r>
              <a:rPr lang="it-IT" sz="1800" dirty="0">
                <a:latin typeface="Comic Sans MS"/>
                <a:cs typeface="Comic Sans MS"/>
                <a:hlinkClick r:id="rId6" action="ppaction://hlinkfile"/>
              </a:rPr>
              <a:t>neohegeliano</a:t>
            </a:r>
            <a:r>
              <a:rPr lang="it-IT" sz="1800" dirty="0">
                <a:latin typeface="Comic Sans MS"/>
                <a:cs typeface="Comic Sans MS"/>
              </a:rPr>
              <a:t>, si laureò con una tesi su </a:t>
            </a:r>
            <a:r>
              <a:rPr lang="it-IT" sz="1800" dirty="0">
                <a:latin typeface="Comic Sans MS"/>
                <a:cs typeface="Comic Sans MS"/>
                <a:hlinkClick r:id="rId7" action="ppaction://hlinkfile"/>
              </a:rPr>
              <a:t>Immanuel Kant</a:t>
            </a:r>
            <a:r>
              <a:rPr lang="it-IT" sz="1800" dirty="0">
                <a:latin typeface="Comic Sans MS"/>
                <a:cs typeface="Comic Sans MS"/>
              </a:rPr>
              <a:t> nel </a:t>
            </a:r>
            <a:r>
              <a:rPr lang="it-IT" sz="1800" dirty="0">
                <a:latin typeface="Comic Sans MS"/>
                <a:cs typeface="Comic Sans MS"/>
                <a:hlinkClick r:id="rId8" action="ppaction://hlinkfile"/>
              </a:rPr>
              <a:t>1884</a:t>
            </a:r>
            <a:r>
              <a:rPr lang="it-IT" sz="1800" dirty="0">
                <a:latin typeface="Comic Sans MS"/>
                <a:cs typeface="Comic Sans MS"/>
              </a:rPr>
              <a:t>.</a:t>
            </a:r>
          </a:p>
          <a:p>
            <a:pPr algn="just"/>
            <a:r>
              <a:rPr lang="it-IT" sz="1800" dirty="0">
                <a:latin typeface="Comic Sans MS"/>
                <a:cs typeface="Comic Sans MS"/>
              </a:rPr>
              <a:t>Mentre gli </a:t>
            </a:r>
            <a:r>
              <a:rPr lang="it-IT" sz="1800" dirty="0">
                <a:latin typeface="Comic Sans MS"/>
                <a:cs typeface="Comic Sans MS"/>
                <a:hlinkClick r:id="rId9" action="ppaction://hlinkfile"/>
              </a:rPr>
              <a:t>Stati Uniti</a:t>
            </a:r>
            <a:r>
              <a:rPr lang="it-IT" sz="1800" dirty="0">
                <a:latin typeface="Comic Sans MS"/>
                <a:cs typeface="Comic Sans MS"/>
              </a:rPr>
              <a:t> attraversavano una fase di enorme sviluppo economico dopo aver insegnato alla </a:t>
            </a:r>
            <a:r>
              <a:rPr lang="it-IT" sz="1800" dirty="0">
                <a:latin typeface="Comic Sans MS"/>
                <a:cs typeface="Comic Sans MS"/>
                <a:hlinkClick r:id="rId4" action="ppaction://hlinkfile"/>
              </a:rPr>
              <a:t>Michigan University</a:t>
            </a:r>
            <a:r>
              <a:rPr lang="it-IT" sz="1800" dirty="0">
                <a:latin typeface="Comic Sans MS"/>
                <a:cs typeface="Comic Sans MS"/>
              </a:rPr>
              <a:t> a </a:t>
            </a:r>
            <a:r>
              <a:rPr lang="it-IT" sz="1800" dirty="0">
                <a:latin typeface="Comic Sans MS"/>
                <a:cs typeface="Comic Sans MS"/>
                <a:hlinkClick r:id="rId10" action="ppaction://hlinkfile"/>
              </a:rPr>
              <a:t>Detroit</a:t>
            </a:r>
            <a:r>
              <a:rPr lang="it-IT" sz="1800" dirty="0">
                <a:latin typeface="Comic Sans MS"/>
                <a:cs typeface="Comic Sans MS"/>
              </a:rPr>
              <a:t>, divenne docente all'</a:t>
            </a:r>
            <a:r>
              <a:rPr lang="it-IT" sz="1800" dirty="0">
                <a:latin typeface="Comic Sans MS"/>
                <a:cs typeface="Comic Sans MS"/>
                <a:hlinkClick r:id="rId11" action="ppaction://hlinkfile"/>
              </a:rPr>
              <a:t>Università di Chicago</a:t>
            </a:r>
            <a:r>
              <a:rPr lang="it-IT" sz="1800" dirty="0">
                <a:latin typeface="Comic Sans MS"/>
                <a:cs typeface="Comic Sans MS"/>
              </a:rPr>
              <a:t> nel </a:t>
            </a:r>
            <a:r>
              <a:rPr lang="it-IT" sz="1800" dirty="0">
                <a:latin typeface="Comic Sans MS"/>
                <a:cs typeface="Comic Sans MS"/>
                <a:hlinkClick r:id="rId12" action="ppaction://hlinkfile"/>
              </a:rPr>
              <a:t>1894</a:t>
            </a:r>
            <a:r>
              <a:rPr lang="it-IT" sz="1800" dirty="0">
                <a:latin typeface="Comic Sans MS"/>
                <a:cs typeface="Comic Sans MS"/>
              </a:rPr>
              <a:t>, dove due anni dopo fondò un'annessa scuola-laboratorio elementare. Qui seguì i principi dello strumentalismo e la sua scuola </a:t>
            </a:r>
            <a:r>
              <a:rPr lang="it-IT" sz="1800" dirty="0" err="1">
                <a:latin typeface="Comic Sans MS"/>
                <a:cs typeface="Comic Sans MS"/>
              </a:rPr>
              <a:t>potè</a:t>
            </a:r>
            <a:r>
              <a:rPr lang="it-IT" sz="1800" dirty="0">
                <a:latin typeface="Comic Sans MS"/>
                <a:cs typeface="Comic Sans MS"/>
              </a:rPr>
              <a:t> annoverarsi fra le Scuole Nuove. </a:t>
            </a:r>
          </a:p>
          <a:p>
            <a:pPr algn="just"/>
            <a:r>
              <a:rPr lang="it-IT" sz="1800" dirty="0">
                <a:latin typeface="Comic Sans MS"/>
                <a:cs typeface="Comic Sans MS"/>
              </a:rPr>
              <a:t>A causa dei contrasti generati dalle sue posizioni anticonservatrici, nel </a:t>
            </a:r>
            <a:r>
              <a:rPr lang="it-IT" sz="1800" dirty="0">
                <a:latin typeface="Comic Sans MS"/>
                <a:cs typeface="Comic Sans MS"/>
                <a:hlinkClick r:id="rId13" action="ppaction://hlinkfile"/>
              </a:rPr>
              <a:t>1904</a:t>
            </a:r>
            <a:r>
              <a:rPr lang="it-IT" sz="1800" dirty="0">
                <a:latin typeface="Comic Sans MS"/>
                <a:cs typeface="Comic Sans MS"/>
              </a:rPr>
              <a:t> fu costretto a trasferirsi alla </a:t>
            </a:r>
            <a:r>
              <a:rPr lang="it-IT" sz="1800" dirty="0">
                <a:latin typeface="Comic Sans MS"/>
                <a:cs typeface="Comic Sans MS"/>
                <a:hlinkClick r:id="rId14" action="ppaction://hlinkfile"/>
              </a:rPr>
              <a:t>Columbia University</a:t>
            </a:r>
            <a:r>
              <a:rPr lang="it-IT" sz="1800" dirty="0">
                <a:latin typeface="Comic Sans MS"/>
                <a:cs typeface="Comic Sans MS"/>
              </a:rPr>
              <a:t> di </a:t>
            </a:r>
            <a:r>
              <a:rPr lang="it-IT" sz="1800" dirty="0">
                <a:latin typeface="Comic Sans MS"/>
                <a:cs typeface="Comic Sans MS"/>
                <a:hlinkClick r:id="rId15" action="ppaction://hlinkfile"/>
              </a:rPr>
              <a:t>New York</a:t>
            </a:r>
            <a:r>
              <a:rPr lang="it-IT" sz="1800" dirty="0">
                <a:latin typeface="Comic Sans MS"/>
                <a:cs typeface="Comic Sans MS"/>
              </a:rPr>
              <a:t>. Qui creò una nuova scuola sperimentale finanziata dai genitori degli alunni. Abbandonò l'insegnamento nel </a:t>
            </a:r>
            <a:r>
              <a:rPr lang="it-IT" sz="1800" dirty="0">
                <a:latin typeface="Comic Sans MS"/>
                <a:cs typeface="Comic Sans MS"/>
                <a:hlinkClick r:id="rId16" action="ppaction://hlinkfile"/>
              </a:rPr>
              <a:t>1930</a:t>
            </a:r>
            <a:r>
              <a:rPr lang="it-IT" sz="1800" dirty="0">
                <a:latin typeface="Comic Sans MS"/>
                <a:cs typeface="Comic Sans MS"/>
              </a:rPr>
              <a:t>, per dedicarsi allo studio. Morì a New York nel </a:t>
            </a:r>
            <a:r>
              <a:rPr lang="it-IT" sz="1800" dirty="0">
                <a:latin typeface="Comic Sans MS"/>
                <a:cs typeface="Comic Sans MS"/>
                <a:hlinkClick r:id="rId17" action="ppaction://hlinkfile"/>
              </a:rPr>
              <a:t>1952</a:t>
            </a:r>
            <a:r>
              <a:rPr lang="it-IT" sz="1800" dirty="0">
                <a:latin typeface="Comic Sans MS"/>
                <a:cs typeface="Comic Sans MS"/>
              </a:rPr>
              <a:t>.</a:t>
            </a:r>
          </a:p>
          <a:p>
            <a:pPr algn="just"/>
            <a:endParaRPr lang="it-IT" sz="2000" dirty="0">
              <a:latin typeface="Comic Sans MS"/>
              <a:cs typeface="Comic Sans MS"/>
            </a:endParaRPr>
          </a:p>
          <a:p>
            <a:pPr marL="0" lvl="0" indent="0" algn="just" defTabSz="144473">
              <a:spcBef>
                <a:spcPts val="300"/>
              </a:spcBef>
              <a:buSzTx/>
              <a:buNone/>
              <a:defRPr sz="1800"/>
            </a:pPr>
            <a:endParaRPr sz="2000" dirty="0">
              <a:solidFill>
                <a:srgbClr val="3F6797"/>
              </a:solidFill>
              <a:latin typeface="Comic Sans MS"/>
              <a:ea typeface="Comic Sans MS Bold"/>
              <a:cs typeface="Comic Sans MS"/>
              <a:sym typeface="Comic Sans MS Bold"/>
            </a:endParaRPr>
          </a:p>
        </p:txBody>
      </p:sp>
      <p:sp>
        <p:nvSpPr>
          <p:cNvPr id="67" name="Shape 67"/>
          <p:cNvSpPr>
            <a:spLocks noGrp="1"/>
          </p:cNvSpPr>
          <p:nvPr>
            <p:ph type="sldNum" sz="quarter" idx="2"/>
          </p:nvPr>
        </p:nvSpPr>
        <p:spPr>
          <a:xfrm>
            <a:off x="6553200" y="6183532"/>
            <a:ext cx="2133600"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3</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Shape 106"/>
          <p:cNvSpPr>
            <a:spLocks noGrp="1"/>
          </p:cNvSpPr>
          <p:nvPr>
            <p:ph type="title"/>
          </p:nvPr>
        </p:nvSpPr>
        <p:spPr>
          <a:xfrm>
            <a:off x="457200" y="-423358"/>
            <a:ext cx="8229600" cy="2023560"/>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i="1" dirty="0" smtClean="0">
                <a:solidFill>
                  <a:srgbClr val="3F6797"/>
                </a:solidFill>
              </a:rPr>
              <a:t>Scuola e Società</a:t>
            </a:r>
            <a:r>
              <a:rPr lang="it-IT" sz="2800" dirty="0" smtClean="0"/>
              <a:t/>
            </a:r>
            <a:br>
              <a:rPr lang="it-IT" sz="2800" dirty="0" smtClean="0"/>
            </a:br>
            <a:r>
              <a:rPr lang="it-IT" sz="2800" dirty="0" smtClean="0"/>
              <a:t>John </a:t>
            </a:r>
            <a:r>
              <a:rPr lang="it-IT" sz="2800" dirty="0" err="1" smtClean="0"/>
              <a:t>Dewey</a:t>
            </a:r>
            <a:endParaRPr sz="2800" dirty="0">
              <a:solidFill>
                <a:srgbClr val="3F6797"/>
              </a:solidFill>
            </a:endParaRPr>
          </a:p>
        </p:txBody>
      </p:sp>
      <p:graphicFrame>
        <p:nvGraphicFramePr>
          <p:cNvPr id="2" name="Diagramma 1"/>
          <p:cNvGraphicFramePr/>
          <p:nvPr>
            <p:extLst>
              <p:ext uri="{D42A27DB-BD31-4B8C-83A1-F6EECF244321}">
                <p14:modId xmlns:p14="http://schemas.microsoft.com/office/powerpoint/2010/main" val="4096842803"/>
              </p:ext>
            </p:extLst>
          </p:nvPr>
        </p:nvGraphicFramePr>
        <p:xfrm>
          <a:off x="457200" y="1113274"/>
          <a:ext cx="8229600" cy="5744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8" name="Shape 108"/>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30</a:t>
            </a:fld>
            <a:endParaRPr sz="1200">
              <a:solidFill>
                <a:srgbClr val="888888"/>
              </a:solidFill>
            </a:endParaRPr>
          </a:p>
        </p:txBody>
      </p:sp>
    </p:spTree>
    <p:extLst>
      <p:ext uri="{BB962C8B-B14F-4D97-AF65-F5344CB8AC3E}">
        <p14:creationId xmlns:p14="http://schemas.microsoft.com/office/powerpoint/2010/main" val="277587114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Comic Sans MS"/>
                <a:cs typeface="Comic Sans MS"/>
              </a:rPr>
              <a:t>La scuola di </a:t>
            </a:r>
            <a:r>
              <a:rPr lang="it-IT" sz="2400" dirty="0" err="1" smtClean="0">
                <a:latin typeface="Comic Sans MS"/>
                <a:cs typeface="Comic Sans MS"/>
              </a:rPr>
              <a:t>Dewey</a:t>
            </a:r>
            <a:r>
              <a:rPr lang="it-IT" sz="2400" dirty="0" smtClean="0">
                <a:latin typeface="Comic Sans MS"/>
                <a:cs typeface="Comic Sans MS"/>
              </a:rPr>
              <a:t/>
            </a:r>
            <a:br>
              <a:rPr lang="it-IT" sz="2400" dirty="0" smtClean="0">
                <a:latin typeface="Comic Sans MS"/>
                <a:cs typeface="Comic Sans MS"/>
              </a:rPr>
            </a:br>
            <a:r>
              <a:rPr lang="it-IT" sz="2400" dirty="0" smtClean="0">
                <a:latin typeface="Comic Sans MS"/>
                <a:cs typeface="Comic Sans MS"/>
              </a:rPr>
              <a:t>Collegate la scuola alla vita e </a:t>
            </a:r>
            <a:br>
              <a:rPr lang="it-IT" sz="2400" dirty="0" smtClean="0">
                <a:latin typeface="Comic Sans MS"/>
                <a:cs typeface="Comic Sans MS"/>
              </a:rPr>
            </a:br>
            <a:r>
              <a:rPr lang="it-IT" sz="2400" dirty="0" smtClean="0">
                <a:latin typeface="Comic Sans MS"/>
                <a:cs typeface="Comic Sans MS"/>
              </a:rPr>
              <a:t>tutti gli studi saranno collegati fra di loro</a:t>
            </a:r>
            <a:endParaRPr lang="it-IT" sz="2400" dirty="0">
              <a:latin typeface="Comic Sans MS"/>
              <a:cs typeface="Comic Sans MS"/>
            </a:endParaRPr>
          </a:p>
        </p:txBody>
      </p:sp>
      <p:graphicFrame>
        <p:nvGraphicFramePr>
          <p:cNvPr id="4" name="Diagramma 3"/>
          <p:cNvGraphicFramePr/>
          <p:nvPr>
            <p:extLst>
              <p:ext uri="{D42A27DB-BD31-4B8C-83A1-F6EECF244321}">
                <p14:modId xmlns:p14="http://schemas.microsoft.com/office/powerpoint/2010/main" val="304757042"/>
              </p:ext>
            </p:extLst>
          </p:nvPr>
        </p:nvGraphicFramePr>
        <p:xfrm>
          <a:off x="441712" y="1382603"/>
          <a:ext cx="82296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2662080"/>
      </p:ext>
    </p:extLst>
  </p:cSld>
  <p:clrMapOvr>
    <a:masterClrMapping/>
  </p:clrMapOvr>
  <p:transition xmlns:p14="http://schemas.microsoft.com/office/powerpoint/2010/mai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Comic Sans MS"/>
                <a:cs typeface="Comic Sans MS"/>
              </a:rPr>
              <a:t>La scuola e il rapporto con l’Università</a:t>
            </a:r>
            <a:endParaRPr lang="it-IT" sz="2400" dirty="0">
              <a:latin typeface="Comic Sans MS"/>
              <a:cs typeface="Comic Sans MS"/>
            </a:endParaRPr>
          </a:p>
        </p:txBody>
      </p:sp>
      <p:sp>
        <p:nvSpPr>
          <p:cNvPr id="3" name="Segnaposto testo 2"/>
          <p:cNvSpPr>
            <a:spLocks noGrp="1"/>
          </p:cNvSpPr>
          <p:nvPr>
            <p:ph type="body" idx="1"/>
          </p:nvPr>
        </p:nvSpPr>
        <p:spPr/>
        <p:txBody>
          <a:bodyPr>
            <a:normAutofit/>
          </a:bodyPr>
          <a:lstStyle/>
          <a:p>
            <a:r>
              <a:rPr lang="it-IT" sz="2400" dirty="0" smtClean="0">
                <a:latin typeface="Comic Sans MS"/>
                <a:cs typeface="Comic Sans MS"/>
              </a:rPr>
              <a:t>La scuola come laboratorio</a:t>
            </a:r>
          </a:p>
          <a:p>
            <a:r>
              <a:rPr lang="it-IT" sz="2400" dirty="0" smtClean="0">
                <a:latin typeface="Comic Sans MS"/>
                <a:cs typeface="Comic Sans MS"/>
              </a:rPr>
              <a:t>La scuola e lo sviluppo del pensiero educativo</a:t>
            </a:r>
          </a:p>
          <a:p>
            <a:r>
              <a:rPr lang="it-IT" sz="2400" dirty="0" smtClean="0">
                <a:latin typeface="Comic Sans MS"/>
                <a:cs typeface="Comic Sans MS"/>
              </a:rPr>
              <a:t>La scuola come laboratorio di psicologia applicata</a:t>
            </a:r>
          </a:p>
          <a:p>
            <a:r>
              <a:rPr lang="it-IT" sz="2400" dirty="0" smtClean="0">
                <a:latin typeface="Comic Sans MS"/>
                <a:cs typeface="Comic Sans MS"/>
              </a:rPr>
              <a:t>Una scuola così è una scuola che deve considerare i principi dell’educazione infantile alla luce dei principi dell’attività intellettuale e dei processi di sviluppo resi noti dalla psicologia odierna</a:t>
            </a:r>
          </a:p>
          <a:p>
            <a:r>
              <a:rPr lang="it-IT" sz="2400" dirty="0" smtClean="0">
                <a:latin typeface="Comic Sans MS"/>
                <a:cs typeface="Comic Sans MS"/>
              </a:rPr>
              <a:t>L’importanza delle emozioni</a:t>
            </a:r>
          </a:p>
          <a:p>
            <a:r>
              <a:rPr lang="it-IT" sz="2400" dirty="0" smtClean="0">
                <a:latin typeface="Comic Sans MS"/>
                <a:cs typeface="Comic Sans MS"/>
              </a:rPr>
              <a:t>Lo spirito in sviluppo: la ripartizione cronologica dell’apprendimento</a:t>
            </a:r>
          </a:p>
          <a:p>
            <a:endParaRPr lang="it-IT" sz="2400" dirty="0">
              <a:latin typeface="Comic Sans MS"/>
              <a:cs typeface="Comic Sans MS"/>
            </a:endParaRPr>
          </a:p>
        </p:txBody>
      </p:sp>
    </p:spTree>
    <p:extLst>
      <p:ext uri="{BB962C8B-B14F-4D97-AF65-F5344CB8AC3E}">
        <p14:creationId xmlns:p14="http://schemas.microsoft.com/office/powerpoint/2010/main" val="3057073121"/>
      </p:ext>
    </p:extLst>
  </p:cSld>
  <p:clrMapOvr>
    <a:masterClrMapping/>
  </p:clrMapOvr>
  <p:transition xmlns:p14="http://schemas.microsoft.com/office/powerpoint/2010/mai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Comic Sans MS"/>
                <a:cs typeface="Comic Sans MS"/>
              </a:rPr>
              <a:t>I Principi di </a:t>
            </a:r>
            <a:r>
              <a:rPr lang="it-IT" sz="2400" dirty="0" err="1" smtClean="0">
                <a:latin typeface="Comic Sans MS"/>
                <a:cs typeface="Comic Sans MS"/>
              </a:rPr>
              <a:t>Froebel</a:t>
            </a:r>
            <a:r>
              <a:rPr lang="it-IT" sz="2400" dirty="0" smtClean="0">
                <a:latin typeface="Comic Sans MS"/>
                <a:cs typeface="Comic Sans MS"/>
              </a:rPr>
              <a:t> applicati alla scuola di </a:t>
            </a:r>
            <a:r>
              <a:rPr lang="it-IT" sz="2400" dirty="0" err="1" smtClean="0">
                <a:latin typeface="Comic Sans MS"/>
                <a:cs typeface="Comic Sans MS"/>
              </a:rPr>
              <a:t>Dewey</a:t>
            </a:r>
            <a:endParaRPr lang="it-IT" sz="2400" dirty="0">
              <a:latin typeface="Comic Sans MS"/>
              <a:cs typeface="Comic Sans MS"/>
            </a:endParaRPr>
          </a:p>
        </p:txBody>
      </p:sp>
      <p:sp>
        <p:nvSpPr>
          <p:cNvPr id="3" name="Segnaposto testo 2"/>
          <p:cNvSpPr>
            <a:spLocks noGrp="1"/>
          </p:cNvSpPr>
          <p:nvPr>
            <p:ph type="body" idx="1"/>
          </p:nvPr>
        </p:nvSpPr>
        <p:spPr/>
        <p:txBody>
          <a:bodyPr>
            <a:normAutofit lnSpcReduction="10000"/>
          </a:bodyPr>
          <a:lstStyle/>
          <a:p>
            <a:pPr marL="0" indent="0">
              <a:buNone/>
            </a:pPr>
            <a:r>
              <a:rPr lang="it-IT" sz="2400" dirty="0" smtClean="0">
                <a:latin typeface="Comic Sans MS"/>
                <a:cs typeface="Comic Sans MS"/>
              </a:rPr>
              <a:t>1) Il principale compito della scuola è educare i ragazzi a una vita di cooperazione e di reciproco aiuto, a promuovere in loro consapevolezza dell’interdipendenza e ad aiutarli praticamente a  compiere quegli adattamenti che tradurranno tale spirito in atti espliciti.</a:t>
            </a:r>
          </a:p>
          <a:p>
            <a:pPr marL="0" indent="0">
              <a:buNone/>
            </a:pPr>
            <a:endParaRPr lang="it-IT" sz="2400" dirty="0">
              <a:latin typeface="Comic Sans MS"/>
              <a:cs typeface="Comic Sans MS"/>
            </a:endParaRPr>
          </a:p>
          <a:p>
            <a:pPr marL="0" indent="0">
              <a:buNone/>
            </a:pPr>
            <a:r>
              <a:rPr lang="it-IT" sz="2400" dirty="0" smtClean="0">
                <a:latin typeface="Comic Sans MS"/>
                <a:cs typeface="Comic Sans MS"/>
              </a:rPr>
              <a:t>2) La radice principale di ogni attività educativa è riposta  nelle attività istintive e impulsive del fanciullo; dunque il gioco, ma anche ogni altra attività istintiva possono essere considerate educative</a:t>
            </a:r>
          </a:p>
          <a:p>
            <a:pPr marL="0" indent="0">
              <a:buNone/>
            </a:pPr>
            <a:endParaRPr lang="it-IT" sz="2400" dirty="0">
              <a:latin typeface="Comic Sans MS"/>
              <a:cs typeface="Comic Sans MS"/>
            </a:endParaRPr>
          </a:p>
          <a:p>
            <a:pPr marL="0" indent="0">
              <a:buNone/>
            </a:pPr>
            <a:r>
              <a:rPr lang="it-IT" sz="2400" dirty="0" smtClean="0">
                <a:latin typeface="Comic Sans MS"/>
                <a:cs typeface="Comic Sans MS"/>
              </a:rPr>
              <a:t>3) Le attività e le tendenze individuali devono mantenere la vita di cooperazione e riprodurre le attività vitali dell’uomo nella cooperazione sociale</a:t>
            </a:r>
            <a:endParaRPr lang="it-IT" sz="2400" dirty="0">
              <a:latin typeface="Comic Sans MS"/>
              <a:cs typeface="Comic Sans MS"/>
            </a:endParaRPr>
          </a:p>
        </p:txBody>
      </p:sp>
    </p:spTree>
    <p:extLst>
      <p:ext uri="{BB962C8B-B14F-4D97-AF65-F5344CB8AC3E}">
        <p14:creationId xmlns:p14="http://schemas.microsoft.com/office/powerpoint/2010/main" val="2657155494"/>
      </p:ext>
    </p:extLst>
  </p:cSld>
  <p:clrMapOvr>
    <a:masterClrMapping/>
  </p:clrMapOvr>
  <p:transition xmlns:p14="http://schemas.microsoft.com/office/powerpoint/2010/mai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smtClean="0">
                <a:latin typeface="Comic Sans MS"/>
                <a:cs typeface="Comic Sans MS"/>
              </a:rPr>
              <a:t>La psicologia delle occupazioni</a:t>
            </a:r>
            <a:endParaRPr lang="it-IT" sz="2400" dirty="0">
              <a:latin typeface="Comic Sans MS"/>
              <a:cs typeface="Comic Sans MS"/>
            </a:endParaRPr>
          </a:p>
        </p:txBody>
      </p:sp>
      <p:sp>
        <p:nvSpPr>
          <p:cNvPr id="3" name="Segnaposto testo 2"/>
          <p:cNvSpPr>
            <a:spLocks noGrp="1"/>
          </p:cNvSpPr>
          <p:nvPr>
            <p:ph type="body" idx="1"/>
          </p:nvPr>
        </p:nvSpPr>
        <p:spPr/>
        <p:txBody>
          <a:bodyPr>
            <a:normAutofit fontScale="92500"/>
          </a:bodyPr>
          <a:lstStyle/>
          <a:p>
            <a:pPr marL="0" indent="0">
              <a:buNone/>
            </a:pPr>
            <a:r>
              <a:rPr lang="it-IT" sz="2400" dirty="0" smtClean="0">
                <a:latin typeface="Comic Sans MS"/>
                <a:cs typeface="Comic Sans MS"/>
              </a:rPr>
              <a:t>Il metodo</a:t>
            </a:r>
          </a:p>
          <a:p>
            <a:pPr marL="0" indent="0">
              <a:buNone/>
            </a:pPr>
            <a:endParaRPr lang="it-IT" sz="2400" dirty="0">
              <a:latin typeface="Comic Sans MS"/>
              <a:cs typeface="Comic Sans MS"/>
            </a:endParaRPr>
          </a:p>
          <a:p>
            <a:pPr marL="0" indent="0">
              <a:buNone/>
            </a:pPr>
            <a:r>
              <a:rPr lang="it-IT" sz="2400" dirty="0" smtClean="0">
                <a:latin typeface="Comic Sans MS"/>
                <a:cs typeface="Comic Sans MS"/>
              </a:rPr>
              <a:t>Il lavoro e la pratica: intendo per occupazione un modo di attività da parte del fanciullo che riproduce qualche forma di lavoro attuata nella vita sociale o che si svolge parallela a questa. Lavoro in officina, lavoro con legname e arnesi</a:t>
            </a:r>
          </a:p>
          <a:p>
            <a:pPr marL="0" indent="0">
              <a:buNone/>
            </a:pPr>
            <a:endParaRPr lang="it-IT" sz="2400" dirty="0">
              <a:latin typeface="Comic Sans MS"/>
              <a:cs typeface="Comic Sans MS"/>
            </a:endParaRPr>
          </a:p>
          <a:p>
            <a:pPr marL="0" indent="0">
              <a:buNone/>
            </a:pPr>
            <a:r>
              <a:rPr lang="it-IT" sz="2400" dirty="0" smtClean="0">
                <a:latin typeface="Comic Sans MS"/>
                <a:cs typeface="Comic Sans MS"/>
              </a:rPr>
              <a:t>Il lavoro mantiene un equilibrio  fra la fase intellettuale e quella pratica dell’esperienza. Lo mantiene anche in senso etico. </a:t>
            </a:r>
          </a:p>
          <a:p>
            <a:pPr marL="0" indent="0">
              <a:buNone/>
            </a:pPr>
            <a:endParaRPr lang="it-IT" sz="2400" dirty="0">
              <a:latin typeface="Comic Sans MS"/>
              <a:cs typeface="Comic Sans MS"/>
            </a:endParaRPr>
          </a:p>
          <a:p>
            <a:pPr marL="0" indent="0">
              <a:buNone/>
            </a:pPr>
            <a:r>
              <a:rPr lang="it-IT" sz="2400" dirty="0" smtClean="0">
                <a:latin typeface="Comic Sans MS"/>
                <a:cs typeface="Comic Sans MS"/>
              </a:rPr>
              <a:t>L’occupazione è distinta dalla attività che educa ad un mestiere. Ne differisce perché ha il proprio fine in se stessa</a:t>
            </a:r>
          </a:p>
          <a:p>
            <a:pPr marL="0" indent="0">
              <a:buNone/>
            </a:pPr>
            <a:endParaRPr lang="it-IT" sz="2400" dirty="0">
              <a:latin typeface="Comic Sans MS"/>
              <a:cs typeface="Comic Sans MS"/>
            </a:endParaRPr>
          </a:p>
          <a:p>
            <a:pPr marL="0" indent="0">
              <a:buNone/>
            </a:pPr>
            <a:endParaRPr lang="it-IT" sz="2400" dirty="0">
              <a:latin typeface="Comic Sans MS"/>
              <a:cs typeface="Comic Sans MS"/>
            </a:endParaRPr>
          </a:p>
        </p:txBody>
      </p:sp>
    </p:spTree>
    <p:extLst>
      <p:ext uri="{BB962C8B-B14F-4D97-AF65-F5344CB8AC3E}">
        <p14:creationId xmlns:p14="http://schemas.microsoft.com/office/powerpoint/2010/main" val="3591315142"/>
      </p:ext>
    </p:extLst>
  </p:cSld>
  <p:clrMapOvr>
    <a:masterClrMapping/>
  </p:clrMapOvr>
  <p:transition xmlns:p14="http://schemas.microsoft.com/office/powerpoint/2010/mai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7" name="image1.png"/>
          <p:cNvPicPr/>
          <p:nvPr/>
        </p:nvPicPr>
        <p:blipFill>
          <a:blip r:embed="rId2">
            <a:extLst/>
          </a:blip>
          <a:stretch>
            <a:fillRect/>
          </a:stretch>
        </p:blipFill>
        <p:spPr>
          <a:xfrm>
            <a:off x="0" y="1704"/>
            <a:ext cx="9180512" cy="6872638"/>
          </a:xfrm>
          <a:prstGeom prst="rect">
            <a:avLst/>
          </a:prstGeom>
          <a:ln w="12700">
            <a:miter lim="400000"/>
          </a:ln>
        </p:spPr>
      </p:pic>
      <p:sp>
        <p:nvSpPr>
          <p:cNvPr id="258" name="Shape 258"/>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259" name="Shape 259"/>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260" name="Shape 260"/>
          <p:cNvSpPr>
            <a:spLocks noGrp="1"/>
          </p:cNvSpPr>
          <p:nvPr>
            <p:ph type="title"/>
          </p:nvPr>
        </p:nvSpPr>
        <p:spPr>
          <a:xfrm>
            <a:off x="457200" y="274637"/>
            <a:ext cx="8229600" cy="1143004"/>
          </a:xfrm>
          <a:prstGeom prst="rect">
            <a:avLst/>
          </a:prstGeom>
        </p:spPr>
        <p:txBody>
          <a:bodyPr/>
          <a:lstStyle>
            <a:lvl1pPr defTabSz="370331">
              <a:defRPr sz="1800"/>
            </a:lvl1pPr>
          </a:lstStyle>
          <a:p>
            <a:pPr lvl="0"/>
            <a:r>
              <a:t/>
            </a:r>
            <a:br/>
            <a:endParaRPr/>
          </a:p>
        </p:txBody>
      </p:sp>
      <p:sp>
        <p:nvSpPr>
          <p:cNvPr id="261" name="Shape 261"/>
          <p:cNvSpPr>
            <a:spLocks noGrp="1"/>
          </p:cNvSpPr>
          <p:nvPr>
            <p:ph type="body" idx="1"/>
          </p:nvPr>
        </p:nvSpPr>
        <p:spPr>
          <a:xfrm>
            <a:off x="457200" y="1600200"/>
            <a:ext cx="8229600" cy="4525963"/>
          </a:xfrm>
          <a:prstGeom prst="rect">
            <a:avLst/>
          </a:prstGeom>
        </p:spPr>
        <p:txBody>
          <a:bodyPr/>
          <a:lstStyle/>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«In sette anni di scuola popolare […] ho badato solo a non dire stupidaggini, a non lasciarle dire e a non perdere tempo. Poi ho badato a edificare me stesso, a essere io come avrei voluto che</a:t>
            </a:r>
          </a:p>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diventassero loro. Spesso gli amici mi chiedono come faccio a fare scuola e come faccio a averla piena. Insistono perché io scriva per loro un metodo, che io precisi i programmi, le materie, la tecnica didattica. Sbagliano la domanda, non</a:t>
            </a:r>
          </a:p>
          <a:p>
            <a:pPr marL="0" lvl="0" indent="0" algn="just" defTabSz="402336">
              <a:lnSpc>
                <a:spcPct val="150000"/>
              </a:lnSpc>
              <a:spcBef>
                <a:spcPts val="0"/>
              </a:spcBef>
              <a:buSzTx/>
              <a:buNone/>
              <a:defRPr sz="1800"/>
            </a:pPr>
            <a:r>
              <a:rPr sz="1700">
                <a:solidFill>
                  <a:srgbClr val="002060"/>
                </a:solidFill>
                <a:latin typeface="Comic Sans MS Bold"/>
                <a:ea typeface="Comic Sans MS Bold"/>
                <a:cs typeface="Comic Sans MS Bold"/>
                <a:sym typeface="Comic Sans MS Bold"/>
              </a:rPr>
              <a:t>dovrebbero preoccuparsi di cosa bisogna fare per fare scuola, ma solo di come bisogna essere per fare scuola» Milani L., Esperienze pastorali, Firenze, LEF, 1958, pp. 238-240</a:t>
            </a:r>
          </a:p>
        </p:txBody>
      </p:sp>
      <p:sp>
        <p:nvSpPr>
          <p:cNvPr id="262" name="Shape 262"/>
          <p:cNvSpPr>
            <a:spLocks noGrp="1"/>
          </p:cNvSpPr>
          <p:nvPr>
            <p:ph type="sldNum" sz="quarter" idx="2"/>
          </p:nvPr>
        </p:nvSpPr>
        <p:spPr>
          <a:xfrm>
            <a:off x="6553200" y="6183532"/>
            <a:ext cx="2133600"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35</a:t>
            </a:fld>
            <a:endParaRPr sz="1200">
              <a:solidFill>
                <a:srgbClr val="FFFFFF"/>
              </a:solidFill>
            </a:endParaRPr>
          </a:p>
        </p:txBody>
      </p:sp>
    </p:spTree>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a:xfrm>
            <a:off x="457200" y="92072"/>
            <a:ext cx="8229600" cy="1508132"/>
          </a:xfrm>
          <a:prstGeom prst="rect">
            <a:avLst/>
          </a:prstGeom>
        </p:spPr>
        <p:txBody>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sz="2500" dirty="0">
                <a:solidFill>
                  <a:srgbClr val="3F6797"/>
                </a:solidFill>
              </a:rPr>
              <a:t>Brevi </a:t>
            </a:r>
            <a:r>
              <a:rPr sz="2500" dirty="0" smtClean="0">
                <a:solidFill>
                  <a:srgbClr val="3F6797"/>
                </a:solidFill>
              </a:rPr>
              <a:t>note</a:t>
            </a:r>
            <a:r>
              <a:rPr lang="it-IT" sz="2500" dirty="0" smtClean="0">
                <a:solidFill>
                  <a:srgbClr val="3F6797"/>
                </a:solidFill>
              </a:rPr>
              <a:t> su John </a:t>
            </a:r>
            <a:r>
              <a:rPr lang="it-IT" sz="2500" dirty="0" err="1" smtClean="0">
                <a:solidFill>
                  <a:srgbClr val="3F6797"/>
                </a:solidFill>
              </a:rPr>
              <a:t>Dewey</a:t>
            </a:r>
            <a:endParaRPr sz="2500" dirty="0">
              <a:solidFill>
                <a:srgbClr val="3F6797"/>
              </a:solidFill>
            </a:endParaRPr>
          </a:p>
        </p:txBody>
      </p:sp>
      <p:sp>
        <p:nvSpPr>
          <p:cNvPr id="71" name="Shape 71"/>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2" name="Shape 72"/>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3" name="Shape 73"/>
          <p:cNvSpPr>
            <a:spLocks noGrp="1"/>
          </p:cNvSpPr>
          <p:nvPr>
            <p:ph type="body" idx="1"/>
          </p:nvPr>
        </p:nvSpPr>
        <p:spPr>
          <a:xfrm>
            <a:off x="457200" y="1244996"/>
            <a:ext cx="8266111" cy="5613004"/>
          </a:xfrm>
          <a:prstGeom prst="rect">
            <a:avLst/>
          </a:prstGeom>
        </p:spPr>
        <p:txBody>
          <a:bodyPr>
            <a:normAutofit/>
          </a:bodyPr>
          <a:lstStyle/>
          <a:p>
            <a:pPr marL="0" indent="0" algn="just">
              <a:buNone/>
            </a:pPr>
            <a:r>
              <a:rPr lang="it-IT" sz="2800" dirty="0">
                <a:solidFill>
                  <a:schemeClr val="accent1">
                    <a:lumMod val="75000"/>
                  </a:schemeClr>
                </a:solidFill>
                <a:latin typeface="Comic Sans MS"/>
                <a:cs typeface="Comic Sans MS"/>
              </a:rPr>
              <a:t>La formazione di </a:t>
            </a:r>
            <a:r>
              <a:rPr lang="it-IT" sz="2800" dirty="0" err="1">
                <a:solidFill>
                  <a:schemeClr val="accent1">
                    <a:lumMod val="75000"/>
                  </a:schemeClr>
                </a:solidFill>
                <a:latin typeface="Comic Sans MS"/>
                <a:cs typeface="Comic Sans MS"/>
              </a:rPr>
              <a:t>Dewey</a:t>
            </a:r>
            <a:r>
              <a:rPr lang="it-IT" sz="2800" dirty="0">
                <a:solidFill>
                  <a:schemeClr val="accent1">
                    <a:lumMod val="75000"/>
                  </a:schemeClr>
                </a:solidFill>
                <a:latin typeface="Comic Sans MS"/>
                <a:cs typeface="Comic Sans MS"/>
              </a:rPr>
              <a:t> è stata fortemente influenzata dal </a:t>
            </a:r>
            <a:r>
              <a:rPr lang="it-IT" sz="2800" dirty="0">
                <a:solidFill>
                  <a:schemeClr val="accent1">
                    <a:lumMod val="75000"/>
                  </a:schemeClr>
                </a:solidFill>
                <a:latin typeface="Comic Sans MS"/>
                <a:cs typeface="Comic Sans MS"/>
                <a:hlinkClick r:id="rId2" action="ppaction://hlinkfile"/>
              </a:rPr>
              <a:t>pragmatismo</a:t>
            </a:r>
            <a:r>
              <a:rPr lang="it-IT" sz="2800" dirty="0">
                <a:solidFill>
                  <a:schemeClr val="accent1">
                    <a:lumMod val="75000"/>
                  </a:schemeClr>
                </a:solidFill>
                <a:latin typeface="Comic Sans MS"/>
                <a:cs typeface="Comic Sans MS"/>
              </a:rPr>
              <a:t> americano e dall'</a:t>
            </a:r>
            <a:r>
              <a:rPr lang="it-IT" sz="2800" dirty="0">
                <a:solidFill>
                  <a:schemeClr val="accent1">
                    <a:lumMod val="75000"/>
                  </a:schemeClr>
                </a:solidFill>
                <a:latin typeface="Comic Sans MS"/>
                <a:cs typeface="Comic Sans MS"/>
                <a:hlinkClick r:id="rId3" action="ppaction://hlinkfile"/>
              </a:rPr>
              <a:t>evoluzionismo</a:t>
            </a:r>
            <a:r>
              <a:rPr lang="it-IT" sz="2800" dirty="0">
                <a:solidFill>
                  <a:schemeClr val="accent1">
                    <a:lumMod val="75000"/>
                  </a:schemeClr>
                </a:solidFill>
                <a:latin typeface="Comic Sans MS"/>
                <a:cs typeface="Comic Sans MS"/>
              </a:rPr>
              <a:t> di </a:t>
            </a:r>
            <a:r>
              <a:rPr lang="it-IT" sz="2800" dirty="0">
                <a:solidFill>
                  <a:schemeClr val="accent1">
                    <a:lumMod val="75000"/>
                  </a:schemeClr>
                </a:solidFill>
                <a:latin typeface="Comic Sans MS"/>
                <a:cs typeface="Comic Sans MS"/>
                <a:hlinkClick r:id="rId4" action="ppaction://hlinkfile"/>
              </a:rPr>
              <a:t>Darwin</a:t>
            </a:r>
            <a:r>
              <a:rPr lang="it-IT" sz="2800" dirty="0">
                <a:solidFill>
                  <a:schemeClr val="accent1">
                    <a:lumMod val="75000"/>
                  </a:schemeClr>
                </a:solidFill>
                <a:latin typeface="Comic Sans MS"/>
                <a:cs typeface="Comic Sans MS"/>
              </a:rPr>
              <a:t>: il pragmatismo era una corrente filosofica tipicamente americana secondo la quale la verità si identificava con le esperienze concrete e le operazioni a esse </a:t>
            </a:r>
            <a:r>
              <a:rPr lang="it-IT" sz="2800" dirty="0" smtClean="0">
                <a:solidFill>
                  <a:schemeClr val="accent1">
                    <a:lumMod val="75000"/>
                  </a:schemeClr>
                </a:solidFill>
                <a:latin typeface="Comic Sans MS"/>
                <a:cs typeface="Comic Sans MS"/>
              </a:rPr>
              <a:t> </a:t>
            </a:r>
            <a:r>
              <a:rPr lang="it-IT" sz="2800" dirty="0">
                <a:solidFill>
                  <a:schemeClr val="accent1">
                    <a:lumMod val="75000"/>
                  </a:schemeClr>
                </a:solidFill>
                <a:latin typeface="Comic Sans MS"/>
                <a:cs typeface="Comic Sans MS"/>
              </a:rPr>
              <a:t>collegate, per i filosofi di questa corrente il pensiero è un processo attivo che dipende da un comportamento e da una credenza.</a:t>
            </a:r>
          </a:p>
          <a:p>
            <a:pPr marL="0" indent="0" algn="just">
              <a:buNone/>
            </a:pPr>
            <a:r>
              <a:rPr lang="it-IT" sz="2800" dirty="0">
                <a:solidFill>
                  <a:schemeClr val="accent1">
                    <a:lumMod val="75000"/>
                  </a:schemeClr>
                </a:solidFill>
                <a:latin typeface="Comic Sans MS"/>
                <a:cs typeface="Comic Sans MS"/>
              </a:rPr>
              <a:t> </a:t>
            </a:r>
          </a:p>
          <a:p>
            <a:pPr marL="0" indent="0" algn="l" defTabSz="314232">
              <a:buSzTx/>
              <a:buNone/>
              <a:defRPr sz="1800"/>
            </a:pPr>
            <a:endParaRPr sz="2800" dirty="0">
              <a:solidFill>
                <a:schemeClr val="accent1">
                  <a:lumMod val="75000"/>
                </a:schemeClr>
              </a:solidFill>
              <a:latin typeface="Comic Sans MS Bold"/>
              <a:ea typeface="Comic Sans MS Bold"/>
              <a:cs typeface="Comic Sans MS Bold"/>
              <a:sym typeface="Comic Sans MS Bold"/>
            </a:endParaRPr>
          </a:p>
        </p:txBody>
      </p:sp>
      <p:sp>
        <p:nvSpPr>
          <p:cNvPr id="74" name="Shape 74"/>
          <p:cNvSpPr>
            <a:spLocks noGrp="1"/>
          </p:cNvSpPr>
          <p:nvPr>
            <p:ph type="sldNum" sz="quarter" idx="2"/>
          </p:nvPr>
        </p:nvSpPr>
        <p:spPr>
          <a:xfrm>
            <a:off x="6553200" y="6320378"/>
            <a:ext cx="2133600" cy="172816"/>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4</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 name="image1.png"/>
          <p:cNvPicPr/>
          <p:nvPr/>
        </p:nvPicPr>
        <p:blipFill>
          <a:blip r:embed="rId2">
            <a:extLst/>
          </a:blip>
          <a:stretch>
            <a:fillRect/>
          </a:stretch>
        </p:blipFill>
        <p:spPr>
          <a:xfrm>
            <a:off x="0" y="1704"/>
            <a:ext cx="9180512" cy="6872638"/>
          </a:xfrm>
          <a:prstGeom prst="rect">
            <a:avLst/>
          </a:prstGeom>
          <a:ln w="12700">
            <a:miter lim="400000"/>
          </a:ln>
        </p:spPr>
      </p:pic>
      <p:sp>
        <p:nvSpPr>
          <p:cNvPr id="77" name="Shape 77"/>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78" name="Shape 78"/>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79" name="Shape 79"/>
          <p:cNvSpPr>
            <a:spLocks noGrp="1"/>
          </p:cNvSpPr>
          <p:nvPr>
            <p:ph type="title"/>
          </p:nvPr>
        </p:nvSpPr>
        <p:spPr>
          <a:xfrm>
            <a:off x="457200" y="695457"/>
            <a:ext cx="8229600" cy="722187"/>
          </a:xfrm>
          <a:prstGeom prst="rect">
            <a:avLst/>
          </a:prstGeom>
        </p:spPr>
        <p:txBody>
          <a:bodyPr>
            <a:normAutofit/>
          </a:bodyPr>
          <a:lstStyle>
            <a:lvl1pPr defTabSz="429768">
              <a:defRPr sz="25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400" b="1" dirty="0" smtClean="0">
                <a:solidFill>
                  <a:schemeClr val="accent1">
                    <a:lumMod val="75000"/>
                  </a:schemeClr>
                </a:solidFill>
                <a:latin typeface="Comic Sans MS"/>
                <a:cs typeface="Comic Sans MS"/>
              </a:rPr>
              <a:t>Il concetto di esperienza</a:t>
            </a:r>
            <a:endParaRPr sz="2400" b="1" dirty="0">
              <a:solidFill>
                <a:schemeClr val="accent1">
                  <a:lumMod val="75000"/>
                </a:schemeClr>
              </a:solidFill>
              <a:latin typeface="Comic Sans MS"/>
              <a:cs typeface="Comic Sans MS"/>
            </a:endParaRPr>
          </a:p>
        </p:txBody>
      </p:sp>
      <p:sp>
        <p:nvSpPr>
          <p:cNvPr id="80" name="Shape 80"/>
          <p:cNvSpPr>
            <a:spLocks noGrp="1"/>
          </p:cNvSpPr>
          <p:nvPr>
            <p:ph type="body" idx="1"/>
          </p:nvPr>
        </p:nvSpPr>
        <p:spPr>
          <a:xfrm>
            <a:off x="239766" y="1626689"/>
            <a:ext cx="8229601" cy="4525968"/>
          </a:xfrm>
          <a:prstGeom prst="rect">
            <a:avLst/>
          </a:prstGeom>
        </p:spPr>
        <p:txBody>
          <a:bodyPr>
            <a:normAutofit fontScale="85000" lnSpcReduction="10000"/>
          </a:bodyPr>
          <a:lstStyle/>
          <a:p>
            <a:pPr marL="0" indent="0" algn="just">
              <a:buNone/>
            </a:pPr>
            <a:r>
              <a:rPr lang="it-IT" sz="2100" b="1" dirty="0">
                <a:solidFill>
                  <a:schemeClr val="accent1">
                    <a:lumMod val="50000"/>
                  </a:schemeClr>
                </a:solidFill>
                <a:latin typeface="Comic Sans MS"/>
                <a:cs typeface="Comic Sans MS"/>
              </a:rPr>
              <a:t>Il pensiero filosofico e pedagogico di </a:t>
            </a:r>
            <a:r>
              <a:rPr lang="it-IT" sz="2100" b="1" dirty="0" err="1">
                <a:solidFill>
                  <a:schemeClr val="accent1">
                    <a:lumMod val="50000"/>
                  </a:schemeClr>
                </a:solidFill>
                <a:latin typeface="Comic Sans MS"/>
                <a:cs typeface="Comic Sans MS"/>
              </a:rPr>
              <a:t>Dewey</a:t>
            </a:r>
            <a:r>
              <a:rPr lang="it-IT" sz="2100" b="1" dirty="0">
                <a:solidFill>
                  <a:schemeClr val="accent1">
                    <a:lumMod val="50000"/>
                  </a:schemeClr>
                </a:solidFill>
                <a:latin typeface="Comic Sans MS"/>
                <a:cs typeface="Comic Sans MS"/>
              </a:rPr>
              <a:t> si basa su una concezione dell'esperienza come rapporto tra uomo ed ambiente, dove l'uomo non è uno spettatore involontario ma interagisce con ciò che lo circonda. Il pensiero dell'individuo nasce dall'esperienza, quest'ultima intesa come </a:t>
            </a:r>
            <a:r>
              <a:rPr lang="it-IT" sz="2100" b="1" i="1" dirty="0">
                <a:solidFill>
                  <a:schemeClr val="accent1">
                    <a:lumMod val="50000"/>
                  </a:schemeClr>
                </a:solidFill>
                <a:latin typeface="Comic Sans MS"/>
                <a:cs typeface="Comic Sans MS"/>
              </a:rPr>
              <a:t>esperienza sociale</a:t>
            </a:r>
            <a:r>
              <a:rPr lang="it-IT" sz="2100" b="1" dirty="0">
                <a:solidFill>
                  <a:schemeClr val="accent1">
                    <a:lumMod val="50000"/>
                  </a:schemeClr>
                </a:solidFill>
                <a:latin typeface="Comic Sans MS"/>
                <a:cs typeface="Comic Sans MS"/>
              </a:rPr>
              <a:t>. L'</a:t>
            </a:r>
            <a:r>
              <a:rPr lang="it-IT" sz="2100" b="1" i="1" dirty="0">
                <a:solidFill>
                  <a:schemeClr val="accent1">
                    <a:lumMod val="50000"/>
                  </a:schemeClr>
                </a:solidFill>
                <a:latin typeface="Comic Sans MS"/>
                <a:cs typeface="Comic Sans MS"/>
              </a:rPr>
              <a:t>educazione</a:t>
            </a:r>
            <a:r>
              <a:rPr lang="it-IT" sz="2100" b="1" dirty="0">
                <a:solidFill>
                  <a:schemeClr val="accent1">
                    <a:lumMod val="50000"/>
                  </a:schemeClr>
                </a:solidFill>
                <a:latin typeface="Comic Sans MS"/>
                <a:cs typeface="Comic Sans MS"/>
              </a:rPr>
              <a:t> deve aprire la via a nuove esperienze ed al potenziamento di tutte le opportunità per uno sviluppo ulteriore</a:t>
            </a:r>
            <a:r>
              <a:rPr lang="it-IT" sz="2100" b="1" dirty="0" smtClean="0">
                <a:solidFill>
                  <a:schemeClr val="accent1">
                    <a:lumMod val="50000"/>
                  </a:schemeClr>
                </a:solidFill>
                <a:latin typeface="Comic Sans MS"/>
                <a:cs typeface="Comic Sans MS"/>
              </a:rPr>
              <a:t>.</a:t>
            </a:r>
          </a:p>
          <a:p>
            <a:pPr marL="0" indent="0" algn="just">
              <a:buNone/>
            </a:pPr>
            <a:endParaRPr lang="it-IT" sz="2100" b="1" dirty="0">
              <a:solidFill>
                <a:schemeClr val="accent1">
                  <a:lumMod val="50000"/>
                </a:schemeClr>
              </a:solidFill>
              <a:latin typeface="Comic Sans MS"/>
              <a:cs typeface="Comic Sans MS"/>
            </a:endParaRPr>
          </a:p>
          <a:p>
            <a:pPr marL="0" indent="0" algn="just">
              <a:buNone/>
            </a:pPr>
            <a:r>
              <a:rPr lang="it-IT" sz="2100" b="1" dirty="0">
                <a:solidFill>
                  <a:schemeClr val="accent1">
                    <a:lumMod val="50000"/>
                  </a:schemeClr>
                </a:solidFill>
                <a:latin typeface="Comic Sans MS"/>
                <a:cs typeface="Comic Sans MS"/>
              </a:rPr>
              <a:t>L'individuo è costante con il suo ambiente, reagisce ed agisce su di esso. L'esperienza educativa deve quindi partire dalla quotidianità nella quale il soggetto vive. Successivamente ciò che è stato sperimentato deve progressivamente assumere una forma più piena ed organizzata. L'esperienza è realmente educativa nel momento in cui produce l'espansione e l'arricchimento dell'individuo, conducendolo verso il perfezionamento di sé e dell'ambiente. Un </a:t>
            </a:r>
            <a:r>
              <a:rPr lang="it-IT" sz="2100" b="1" i="1" dirty="0">
                <a:solidFill>
                  <a:schemeClr val="accent1">
                    <a:lumMod val="50000"/>
                  </a:schemeClr>
                </a:solidFill>
                <a:latin typeface="Comic Sans MS"/>
                <a:cs typeface="Comic Sans MS"/>
              </a:rPr>
              <a:t>ambiente</a:t>
            </a:r>
            <a:r>
              <a:rPr lang="it-IT" sz="2100" b="1" dirty="0">
                <a:solidFill>
                  <a:schemeClr val="accent1">
                    <a:lumMod val="50000"/>
                  </a:schemeClr>
                </a:solidFill>
                <a:latin typeface="Comic Sans MS"/>
                <a:cs typeface="Comic Sans MS"/>
              </a:rPr>
              <a:t> in cui vengono accettate le pluralità di opinioni di diversi gruppi in contrasto tra loro, favorisce lo sviluppo progressivo delle caratteristiche dell'individuo.</a:t>
            </a:r>
          </a:p>
          <a:p>
            <a:pPr marL="0" indent="0">
              <a:buNone/>
            </a:pPr>
            <a:r>
              <a:rPr lang="it-IT" sz="1600" dirty="0"/>
              <a:t> </a:t>
            </a:r>
          </a:p>
          <a:p>
            <a:pPr marL="0" lvl="0" indent="0" algn="ctr" defTabSz="249218">
              <a:spcBef>
                <a:spcPts val="600"/>
              </a:spcBef>
              <a:buSzTx/>
              <a:buNone/>
              <a:defRPr sz="1800"/>
            </a:pPr>
            <a:endParaRPr sz="1600" dirty="0">
              <a:solidFill>
                <a:srgbClr val="3F6797"/>
              </a:solidFill>
              <a:latin typeface="Comic Sans MS Bold"/>
              <a:ea typeface="Comic Sans MS Bold"/>
              <a:cs typeface="Comic Sans MS Bold"/>
              <a:sym typeface="Comic Sans MS Bold"/>
            </a:endParaRPr>
          </a:p>
        </p:txBody>
      </p:sp>
      <p:sp>
        <p:nvSpPr>
          <p:cNvPr id="81" name="Shape 81"/>
          <p:cNvSpPr>
            <a:spLocks noGrp="1"/>
          </p:cNvSpPr>
          <p:nvPr>
            <p:ph type="sldNum" sz="quarter" idx="2"/>
          </p:nvPr>
        </p:nvSpPr>
        <p:spPr>
          <a:xfrm>
            <a:off x="6553200" y="6183532"/>
            <a:ext cx="2133600"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5</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image1.png"/>
          <p:cNvPicPr/>
          <p:nvPr/>
        </p:nvPicPr>
        <p:blipFill>
          <a:blip r:embed="rId2">
            <a:extLst/>
          </a:blip>
          <a:stretch>
            <a:fillRect/>
          </a:stretch>
        </p:blipFill>
        <p:spPr>
          <a:xfrm>
            <a:off x="0" y="1704"/>
            <a:ext cx="9180512" cy="6872638"/>
          </a:xfrm>
          <a:prstGeom prst="rect">
            <a:avLst/>
          </a:prstGeom>
          <a:ln w="12700">
            <a:miter lim="400000"/>
          </a:ln>
        </p:spPr>
      </p:pic>
      <p:sp>
        <p:nvSpPr>
          <p:cNvPr id="84" name="Shape 84"/>
          <p:cNvSpPr/>
          <p:nvPr/>
        </p:nvSpPr>
        <p:spPr>
          <a:xfrm>
            <a:off x="648252" y="2650076"/>
            <a:ext cx="7819029" cy="17170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endParaRPr sz="1400">
              <a:latin typeface="Calibri"/>
              <a:ea typeface="Calibri"/>
              <a:cs typeface="Calibri"/>
              <a:sym typeface="Calibri"/>
            </a:endParaRPr>
          </a:p>
          <a:p>
            <a:pPr lvl="0" algn="just"/>
            <a:r>
              <a:rPr sz="1400">
                <a:latin typeface="Calibri"/>
                <a:ea typeface="Calibri"/>
                <a:cs typeface="Calibri"/>
                <a:sym typeface="Calibri"/>
              </a:rPr>
              <a:t>           </a:t>
            </a:r>
          </a:p>
          <a:p>
            <a:pPr lvl="0" algn="just"/>
            <a:r>
              <a:rPr sz="1400">
                <a:latin typeface="Calibri"/>
                <a:ea typeface="Calibri"/>
                <a:cs typeface="Calibri"/>
                <a:sym typeface="Calibri"/>
              </a:rPr>
              <a:t>           </a:t>
            </a:r>
          </a:p>
        </p:txBody>
      </p:sp>
      <p:sp>
        <p:nvSpPr>
          <p:cNvPr id="85" name="Shape 85"/>
          <p:cNvSpPr/>
          <p:nvPr/>
        </p:nvSpPr>
        <p:spPr>
          <a:xfrm>
            <a:off x="8255000" y="6366466"/>
            <a:ext cx="280763" cy="501657"/>
          </a:xfrm>
          <a:prstGeom prst="rect">
            <a:avLst/>
          </a:prstGeom>
          <a:solidFill>
            <a:srgbClr val="003053"/>
          </a:solidFill>
          <a:ln>
            <a:solidFill>
              <a:srgbClr val="4A7EBB"/>
            </a:solidFill>
          </a:ln>
          <a:effectLst>
            <a:outerShdw blurRad="38100" dist="23000" dir="5400000" rotWithShape="0">
              <a:srgbClr val="000000">
                <a:alpha val="35000"/>
              </a:srgbClr>
            </a:outerShdw>
          </a:effectLst>
        </p:spPr>
        <p:txBody>
          <a:bodyPr lIns="0" tIns="0" rIns="0" bIns="0" anchor="ctr"/>
          <a:lstStyle/>
          <a:p>
            <a:pPr lvl="0" algn="ctr">
              <a:defRPr>
                <a:solidFill>
                  <a:srgbClr val="003257"/>
                </a:solidFill>
                <a:latin typeface="Calibri"/>
                <a:ea typeface="Calibri"/>
                <a:cs typeface="Calibri"/>
                <a:sym typeface="Calibri"/>
              </a:defRPr>
            </a:pPr>
            <a:endParaRPr/>
          </a:p>
        </p:txBody>
      </p:sp>
      <p:sp>
        <p:nvSpPr>
          <p:cNvPr id="86" name="Shape 86"/>
          <p:cNvSpPr>
            <a:spLocks noGrp="1"/>
          </p:cNvSpPr>
          <p:nvPr>
            <p:ph type="title"/>
          </p:nvPr>
        </p:nvSpPr>
        <p:spPr>
          <a:xfrm>
            <a:off x="457200" y="695457"/>
            <a:ext cx="8229600" cy="722187"/>
          </a:xfrm>
          <a:prstGeom prst="rect">
            <a:avLst/>
          </a:prstGeom>
        </p:spPr>
        <p:txBody>
          <a:bodyPr>
            <a:normAutofit/>
          </a:bodyPr>
          <a:lstStyle>
            <a:lvl1pPr defTabSz="109801">
              <a:spcBef>
                <a:spcPts val="200"/>
              </a:spcBef>
              <a:defRPr sz="1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800" b="1" dirty="0" smtClean="0">
                <a:solidFill>
                  <a:srgbClr val="3F6797"/>
                </a:solidFill>
                <a:latin typeface="Comic Sans MS"/>
                <a:cs typeface="Comic Sans MS"/>
              </a:rPr>
              <a:t>La democrazia</a:t>
            </a:r>
            <a:endParaRPr sz="2800" b="1" dirty="0">
              <a:solidFill>
                <a:srgbClr val="3F6797"/>
              </a:solidFill>
              <a:latin typeface="Comic Sans MS"/>
              <a:cs typeface="Comic Sans MS"/>
            </a:endParaRPr>
          </a:p>
        </p:txBody>
      </p:sp>
      <p:sp>
        <p:nvSpPr>
          <p:cNvPr id="87" name="Shape 87"/>
          <p:cNvSpPr>
            <a:spLocks noGrp="1"/>
          </p:cNvSpPr>
          <p:nvPr>
            <p:ph type="body" idx="1"/>
          </p:nvPr>
        </p:nvSpPr>
        <p:spPr>
          <a:xfrm>
            <a:off x="428392" y="1417644"/>
            <a:ext cx="8229600" cy="4525963"/>
          </a:xfrm>
          <a:prstGeom prst="rect">
            <a:avLst/>
          </a:prstGeom>
        </p:spPr>
        <p:txBody>
          <a:bodyPr>
            <a:noAutofit/>
          </a:bodyPr>
          <a:lstStyle/>
          <a:p>
            <a:pPr marL="0" indent="0" algn="just">
              <a:spcBef>
                <a:spcPts val="1200"/>
              </a:spcBef>
              <a:buSzTx/>
              <a:buNone/>
              <a:defRPr sz="1800"/>
            </a:pP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affronta il concetto di 'democrazia' anzitutto nei suoi aspetti culturali, che sviluppa a partire da una personale rilettura dell'opera di </a:t>
            </a:r>
            <a:r>
              <a:rPr lang="it-IT" sz="2400" dirty="0">
                <a:solidFill>
                  <a:schemeClr val="accent1">
                    <a:lumMod val="75000"/>
                  </a:schemeClr>
                </a:solidFill>
                <a:latin typeface="Comic Sans MS"/>
                <a:cs typeface="Comic Sans MS"/>
                <a:hlinkClick r:id="rId3" action="ppaction://hlinkfile"/>
              </a:rPr>
              <a:t>Emerson</a:t>
            </a:r>
            <a:r>
              <a:rPr lang="it-IT" sz="2400" dirty="0">
                <a:solidFill>
                  <a:schemeClr val="accent1">
                    <a:lumMod val="75000"/>
                  </a:schemeClr>
                </a:solidFill>
                <a:latin typeface="Comic Sans MS"/>
                <a:cs typeface="Comic Sans MS"/>
              </a:rPr>
              <a:t>, che </a:t>
            </a: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in un articolo del 1903 considera l'autentico "filosofo della democrazia". Da qui deriva una rilettura radicale dell'idea stessa di democrazia. L'</a:t>
            </a:r>
            <a:r>
              <a:rPr lang="it-IT" sz="2400" i="1" dirty="0">
                <a:solidFill>
                  <a:schemeClr val="accent1">
                    <a:lumMod val="75000"/>
                  </a:schemeClr>
                </a:solidFill>
                <a:latin typeface="Comic Sans MS"/>
                <a:cs typeface="Comic Sans MS"/>
              </a:rPr>
              <a:t>ambiente sociale</a:t>
            </a:r>
            <a:r>
              <a:rPr lang="it-IT" sz="2400" dirty="0">
                <a:solidFill>
                  <a:schemeClr val="accent1">
                    <a:lumMod val="75000"/>
                  </a:schemeClr>
                </a:solidFill>
                <a:latin typeface="Comic Sans MS"/>
                <a:cs typeface="Comic Sans MS"/>
              </a:rPr>
              <a:t> che </a:t>
            </a:r>
            <a:r>
              <a:rPr lang="it-IT" sz="2400" dirty="0" err="1">
                <a:solidFill>
                  <a:schemeClr val="accent1">
                    <a:lumMod val="75000"/>
                  </a:schemeClr>
                </a:solidFill>
                <a:latin typeface="Comic Sans MS"/>
                <a:cs typeface="Comic Sans MS"/>
              </a:rPr>
              <a:t>Dewey</a:t>
            </a:r>
            <a:r>
              <a:rPr lang="it-IT" sz="2400" dirty="0">
                <a:solidFill>
                  <a:schemeClr val="accent1">
                    <a:lumMod val="75000"/>
                  </a:schemeClr>
                </a:solidFill>
                <a:latin typeface="Comic Sans MS"/>
                <a:cs typeface="Comic Sans MS"/>
              </a:rPr>
              <a:t> identifica come il mezzo costruttivo per lo sviluppo delle energie individuali è la </a:t>
            </a:r>
            <a:r>
              <a:rPr lang="it-IT" sz="2400" b="1" dirty="0">
                <a:solidFill>
                  <a:schemeClr val="accent1">
                    <a:lumMod val="75000"/>
                  </a:schemeClr>
                </a:solidFill>
                <a:latin typeface="Comic Sans MS"/>
                <a:cs typeface="Comic Sans MS"/>
              </a:rPr>
              <a:t>società democratica</a:t>
            </a:r>
            <a:r>
              <a:rPr lang="it-IT" sz="2400" dirty="0">
                <a:solidFill>
                  <a:schemeClr val="accent1">
                    <a:lumMod val="75000"/>
                  </a:schemeClr>
                </a:solidFill>
                <a:latin typeface="Comic Sans MS"/>
                <a:cs typeface="Comic Sans MS"/>
              </a:rPr>
              <a:t>. In </a:t>
            </a:r>
            <a:r>
              <a:rPr lang="it-IT" sz="2400" dirty="0">
                <a:solidFill>
                  <a:schemeClr val="accent1">
                    <a:lumMod val="75000"/>
                  </a:schemeClr>
                </a:solidFill>
                <a:latin typeface="Comic Sans MS"/>
                <a:cs typeface="Comic Sans MS"/>
                <a:hlinkClick r:id="rId4" action="ppaction://hlinkfile"/>
              </a:rPr>
              <a:t>democrazia</a:t>
            </a:r>
            <a:r>
              <a:rPr lang="it-IT" sz="2400" dirty="0">
                <a:solidFill>
                  <a:schemeClr val="accent1">
                    <a:lumMod val="75000"/>
                  </a:schemeClr>
                </a:solidFill>
                <a:latin typeface="Comic Sans MS"/>
                <a:cs typeface="Comic Sans MS"/>
              </a:rPr>
              <a:t> è richiesta la collaborazione di tutti per il bene della società, in quanto i sistemi democratici hanno il vantaggio di essere in perenne stato di crisi e necessitano di una continua disponibilità al cambiamento.</a:t>
            </a:r>
          </a:p>
          <a:p>
            <a:pPr marL="0" lvl="0" indent="0" algn="just">
              <a:spcBef>
                <a:spcPts val="1200"/>
              </a:spcBef>
              <a:buSzTx/>
              <a:buNone/>
              <a:defRPr sz="1800"/>
            </a:pPr>
            <a:endParaRPr sz="2400" dirty="0">
              <a:solidFill>
                <a:schemeClr val="accent1">
                  <a:lumMod val="75000"/>
                </a:schemeClr>
              </a:solidFill>
              <a:latin typeface="Comic Sans MS"/>
              <a:ea typeface="Comic Sans MS Bold"/>
              <a:cs typeface="Comic Sans MS"/>
              <a:sym typeface="Comic Sans MS Bold"/>
            </a:endParaRPr>
          </a:p>
        </p:txBody>
      </p:sp>
      <p:sp>
        <p:nvSpPr>
          <p:cNvPr id="88" name="Shape 88"/>
          <p:cNvSpPr>
            <a:spLocks noGrp="1"/>
          </p:cNvSpPr>
          <p:nvPr>
            <p:ph type="sldNum" sz="quarter" idx="2"/>
          </p:nvPr>
        </p:nvSpPr>
        <p:spPr>
          <a:xfrm>
            <a:off x="6553200" y="6183532"/>
            <a:ext cx="2133600" cy="172815"/>
          </a:xfrm>
          <a:prstGeom prst="rect">
            <a:avLst/>
          </a:prstGeom>
          <a:extLst>
            <a:ext uri="{C572A759-6A51-4108-AA02-DFA0A04FC94B}">
              <ma14:wrappingTextBoxFlag xmlns:ma14="http://schemas.microsoft.com/office/mac/drawingml/2011/main" val="1"/>
            </a:ext>
          </a:extLst>
        </p:spPr>
        <p:txBody>
          <a:bodyPr lIns="0" tIns="0" rIns="0" bIns="0">
            <a:normAutofit lnSpcReduction="10000"/>
          </a:bodyPr>
          <a:lstStyle>
            <a:lvl1pPr>
              <a:defRPr>
                <a:solidFill>
                  <a:srgbClr val="FFFFFF"/>
                </a:solidFill>
                <a:latin typeface="Arial Bold"/>
                <a:ea typeface="Arial Bold"/>
                <a:cs typeface="Arial Bold"/>
                <a:sym typeface="Arial Bold"/>
              </a:defRPr>
            </a:lvl1pPr>
          </a:lstStyle>
          <a:p>
            <a:pPr lvl="0">
              <a:defRPr sz="1800">
                <a:solidFill>
                  <a:srgbClr val="000000"/>
                </a:solidFill>
              </a:defRPr>
            </a:pPr>
            <a:fld id="{86CB4B4D-7CA3-9044-876B-883B54F8677D}" type="slidenum">
              <a:rPr sz="1200">
                <a:solidFill>
                  <a:srgbClr val="FFFFFF"/>
                </a:solidFill>
              </a:rPr>
              <a:t>6</a:t>
            </a:fld>
            <a:endParaRPr sz="1200">
              <a:solidFill>
                <a:srgbClr val="FFFFFF"/>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Shape 90"/>
          <p:cNvSpPr>
            <a:spLocks noGrp="1"/>
          </p:cNvSpPr>
          <p:nvPr>
            <p:ph type="title"/>
          </p:nvPr>
        </p:nvSpPr>
        <p:spPr>
          <a:xfrm>
            <a:off x="457200" y="92074"/>
            <a:ext cx="8229600" cy="1508128"/>
          </a:xfrm>
          <a:prstGeom prst="rect">
            <a:avLst/>
          </a:prstGeom>
        </p:spPr>
        <p:txBody>
          <a:bodyPr>
            <a:normAutofit/>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400" dirty="0" smtClean="0">
                <a:solidFill>
                  <a:schemeClr val="accent1">
                    <a:lumMod val="50000"/>
                  </a:schemeClr>
                </a:solidFill>
                <a:latin typeface="Comic Sans MS"/>
                <a:cs typeface="Comic Sans MS"/>
              </a:rPr>
              <a:t>La Scuola e la Società</a:t>
            </a:r>
            <a:endParaRPr sz="2400" dirty="0">
              <a:solidFill>
                <a:schemeClr val="accent1">
                  <a:lumMod val="50000"/>
                </a:schemeClr>
              </a:solidFill>
              <a:latin typeface="Comic Sans MS"/>
              <a:cs typeface="Comic Sans MS"/>
            </a:endParaRPr>
          </a:p>
        </p:txBody>
      </p:sp>
      <p:sp>
        <p:nvSpPr>
          <p:cNvPr id="91" name="Shape 91"/>
          <p:cNvSpPr>
            <a:spLocks noGrp="1"/>
          </p:cNvSpPr>
          <p:nvPr>
            <p:ph type="body" idx="1"/>
          </p:nvPr>
        </p:nvSpPr>
        <p:spPr>
          <a:prstGeom prst="rect">
            <a:avLst/>
          </a:prstGeom>
        </p:spPr>
        <p:txBody>
          <a:bodyPr>
            <a:normAutofit/>
          </a:bodyPr>
          <a:lstStyle>
            <a:lvl1pPr marL="0" indent="0" algn="just">
              <a:buSzTx/>
              <a:buNone/>
              <a:defRPr sz="2700">
                <a:solidFill>
                  <a:srgbClr val="3F6797"/>
                </a:solidFill>
                <a:latin typeface="Comic Sans MS Bold"/>
                <a:ea typeface="Comic Sans MS Bold"/>
                <a:cs typeface="Comic Sans MS Bold"/>
                <a:sym typeface="Comic Sans MS Bold"/>
              </a:defRPr>
            </a:lvl1pPr>
          </a:lstStyle>
          <a:p>
            <a:pPr>
              <a:defRPr sz="1800">
                <a:solidFill>
                  <a:srgbClr val="000000"/>
                </a:solidFill>
              </a:defRPr>
            </a:pPr>
            <a:r>
              <a:rPr lang="it-IT" sz="2800" dirty="0">
                <a:latin typeface="Comic Sans MS"/>
                <a:cs typeface="Comic Sans MS"/>
              </a:rPr>
              <a:t>Anche il pensiero pedagogico di </a:t>
            </a:r>
            <a:r>
              <a:rPr lang="it-IT" sz="2800" dirty="0" err="1">
                <a:latin typeface="Comic Sans MS"/>
                <a:cs typeface="Comic Sans MS"/>
              </a:rPr>
              <a:t>Dewey</a:t>
            </a:r>
            <a:r>
              <a:rPr lang="it-IT" sz="2800" dirty="0">
                <a:latin typeface="Comic Sans MS"/>
                <a:cs typeface="Comic Sans MS"/>
              </a:rPr>
              <a:t> risente degli influssi di </a:t>
            </a:r>
            <a:r>
              <a:rPr lang="it-IT" sz="2800" dirty="0">
                <a:latin typeface="Comic Sans MS"/>
                <a:cs typeface="Comic Sans MS"/>
                <a:hlinkClick r:id="rId2" action="ppaction://hlinkfile"/>
              </a:rPr>
              <a:t>Emerson</a:t>
            </a:r>
            <a:r>
              <a:rPr lang="it-IT" sz="2800" dirty="0">
                <a:latin typeface="Comic Sans MS"/>
                <a:cs typeface="Comic Sans MS"/>
              </a:rPr>
              <a:t>. </a:t>
            </a:r>
            <a:r>
              <a:rPr lang="it-IT" sz="2800" dirty="0" err="1">
                <a:latin typeface="Comic Sans MS"/>
                <a:cs typeface="Comic Sans MS"/>
              </a:rPr>
              <a:t>Dewey</a:t>
            </a:r>
            <a:r>
              <a:rPr lang="it-IT" sz="2800" dirty="0">
                <a:latin typeface="Comic Sans MS"/>
                <a:cs typeface="Comic Sans MS"/>
              </a:rPr>
              <a:t> applica il suo pensiero </a:t>
            </a:r>
            <a:r>
              <a:rPr lang="it-IT" sz="2800" dirty="0">
                <a:latin typeface="Comic Sans MS"/>
                <a:cs typeface="Comic Sans MS"/>
                <a:hlinkClick r:id="rId3" action="ppaction://hlinkfile"/>
              </a:rPr>
              <a:t>filosofico</a:t>
            </a:r>
            <a:r>
              <a:rPr lang="it-IT" sz="2800" dirty="0">
                <a:latin typeface="Comic Sans MS"/>
                <a:cs typeface="Comic Sans MS"/>
              </a:rPr>
              <a:t>, basato sull'esperienza, all'insegnamento scolastico. Le esperienze non vengono imposte dall'insegnante ma nascono dagli impulsi naturali degli alunni ed il compito dell'educatore è quello di assecondare tali impulsi per sviluppare nell'alunno una nuova esperienza.</a:t>
            </a:r>
          </a:p>
          <a:p>
            <a:pPr lvl="0">
              <a:defRPr sz="1800">
                <a:solidFill>
                  <a:srgbClr val="000000"/>
                </a:solidFill>
              </a:defRPr>
            </a:pPr>
            <a:endParaRPr sz="2800" dirty="0">
              <a:solidFill>
                <a:srgbClr val="3F6797"/>
              </a:solidFill>
              <a:latin typeface="Comic Sans MS"/>
              <a:cs typeface="Comic Sans MS"/>
            </a:endParaRPr>
          </a:p>
        </p:txBody>
      </p:sp>
      <p:sp>
        <p:nvSpPr>
          <p:cNvPr id="92" name="Shape 92"/>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7</a:t>
            </a:fld>
            <a:endParaRPr sz="1200">
              <a:solidFill>
                <a:srgbClr val="888888"/>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smtClean="0">
                <a:solidFill>
                  <a:srgbClr val="3F6797"/>
                </a:solidFill>
              </a:rPr>
              <a:t>La scuola</a:t>
            </a:r>
            <a:endParaRPr sz="2600" dirty="0">
              <a:solidFill>
                <a:srgbClr val="3F6797"/>
              </a:solidFill>
            </a:endParaRPr>
          </a:p>
        </p:txBody>
      </p:sp>
      <p:sp>
        <p:nvSpPr>
          <p:cNvPr id="95" name="Shape 95"/>
          <p:cNvSpPr>
            <a:spLocks noGrp="1"/>
          </p:cNvSpPr>
          <p:nvPr>
            <p:ph type="body" idx="1"/>
          </p:nvPr>
        </p:nvSpPr>
        <p:spPr>
          <a:prstGeom prst="rect">
            <a:avLst/>
          </a:prstGeom>
        </p:spPr>
        <p:txBody>
          <a:bodyPr>
            <a:normAutofit/>
          </a:bodyPr>
          <a:lstStyle>
            <a:lvl1pPr marL="0" indent="0" algn="just" defTabSz="420623">
              <a:spcBef>
                <a:spcPts val="600"/>
              </a:spcBef>
              <a:buSzTx/>
              <a:buNone/>
              <a:defRPr sz="2500">
                <a:solidFill>
                  <a:srgbClr val="3F6797"/>
                </a:solidFill>
                <a:latin typeface="Comic Sans MS Bold"/>
                <a:ea typeface="Comic Sans MS Bold"/>
                <a:cs typeface="Comic Sans MS Bold"/>
                <a:sym typeface="Comic Sans MS Bold"/>
              </a:defRPr>
            </a:lvl1pPr>
          </a:lstStyle>
          <a:p>
            <a:r>
              <a:rPr lang="it-IT" dirty="0"/>
              <a:t>La scuola è un'istituzione sociale, che rappresenta la vita attuale. Riprende quelle che sono le attività quotidiane per rendere partecipe il fanciullo alle abitudini della vita familiare ed assicurargli un'adeguata </a:t>
            </a:r>
            <a:r>
              <a:rPr lang="it-IT" dirty="0">
                <a:hlinkClick r:id="rId2" action="ppaction://hlinkfile"/>
              </a:rPr>
              <a:t>integrazione sociale</a:t>
            </a:r>
            <a:r>
              <a:rPr lang="it-IT" dirty="0"/>
              <a:t>. L'</a:t>
            </a:r>
            <a:r>
              <a:rPr lang="it-IT" dirty="0">
                <a:hlinkClick r:id="rId3" action="ppaction://hlinkfile"/>
              </a:rPr>
              <a:t>industrializzazione</a:t>
            </a:r>
            <a:r>
              <a:rPr lang="it-IT" dirty="0"/>
              <a:t> ha allontanato il giovane dalle esperienze di partecipazione al processo lavorativo, per cui la </a:t>
            </a:r>
            <a:r>
              <a:rPr lang="it-IT" dirty="0">
                <a:hlinkClick r:id="rId4" action="ppaction://hlinkfile"/>
              </a:rPr>
              <a:t>scuola</a:t>
            </a:r>
            <a:r>
              <a:rPr lang="it-IT" dirty="0"/>
              <a:t> ha il compito di introdurre il lavoro come fattore formativo, al fine di assicurare un'attiva vita in comune e un apprendimento pratico di cose reali.</a:t>
            </a:r>
          </a:p>
          <a:p>
            <a:r>
              <a:rPr lang="it-IT" dirty="0"/>
              <a:t> </a:t>
            </a:r>
          </a:p>
          <a:p>
            <a:pPr lvl="0">
              <a:defRPr sz="1800">
                <a:solidFill>
                  <a:srgbClr val="000000"/>
                </a:solidFill>
              </a:defRPr>
            </a:pPr>
            <a:endParaRPr sz="2500" dirty="0">
              <a:solidFill>
                <a:srgbClr val="3F6797"/>
              </a:solidFill>
            </a:endParaRPr>
          </a:p>
        </p:txBody>
      </p:sp>
      <p:sp>
        <p:nvSpPr>
          <p:cNvPr id="96" name="Shape 96"/>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8</a:t>
            </a:fld>
            <a:endParaRPr sz="1200">
              <a:solidFill>
                <a:srgbClr val="888888"/>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457200" y="92074"/>
            <a:ext cx="8229600" cy="1508128"/>
          </a:xfrm>
          <a:prstGeom prst="rect">
            <a:avLst/>
          </a:prstGeom>
        </p:spPr>
        <p:txBody>
          <a:bodyPr/>
          <a:lstStyle>
            <a:lvl1pPr>
              <a:defRPr sz="2600">
                <a:solidFill>
                  <a:srgbClr val="3F6797"/>
                </a:solidFill>
                <a:latin typeface="Comic Sans MS Bold"/>
                <a:ea typeface="Comic Sans MS Bold"/>
                <a:cs typeface="Comic Sans MS Bold"/>
                <a:sym typeface="Comic Sans MS Bold"/>
              </a:defRPr>
            </a:lvl1pPr>
          </a:lstStyle>
          <a:p>
            <a:pPr lvl="0">
              <a:defRPr sz="1800">
                <a:solidFill>
                  <a:srgbClr val="000000"/>
                </a:solidFill>
              </a:defRPr>
            </a:pPr>
            <a:r>
              <a:rPr lang="it-IT" sz="2600" dirty="0" smtClean="0">
                <a:solidFill>
                  <a:srgbClr val="3F6797"/>
                </a:solidFill>
              </a:rPr>
              <a:t>La Scuola </a:t>
            </a:r>
            <a:endParaRPr sz="2600" dirty="0">
              <a:solidFill>
                <a:srgbClr val="3F6797"/>
              </a:solidFill>
            </a:endParaRPr>
          </a:p>
        </p:txBody>
      </p:sp>
      <p:sp>
        <p:nvSpPr>
          <p:cNvPr id="99" name="Shape 99"/>
          <p:cNvSpPr>
            <a:spLocks noGrp="1"/>
          </p:cNvSpPr>
          <p:nvPr>
            <p:ph type="body" idx="1"/>
          </p:nvPr>
        </p:nvSpPr>
        <p:spPr>
          <a:xfrm>
            <a:off x="457200" y="1175993"/>
            <a:ext cx="8229600" cy="5682007"/>
          </a:xfrm>
          <a:prstGeom prst="rect">
            <a:avLst/>
          </a:prstGeom>
        </p:spPr>
        <p:txBody>
          <a:bodyPr>
            <a:normAutofit fontScale="85000" lnSpcReduction="20000"/>
          </a:bodyPr>
          <a:lstStyle>
            <a:lvl1pPr marL="0" indent="0" algn="just">
              <a:buSzTx/>
              <a:buNone/>
              <a:defRPr sz="2900">
                <a:solidFill>
                  <a:srgbClr val="3F6797"/>
                </a:solidFill>
                <a:latin typeface="Comic Sans MS Bold"/>
                <a:ea typeface="Comic Sans MS Bold"/>
                <a:cs typeface="Comic Sans MS Bold"/>
                <a:sym typeface="Comic Sans MS Bold"/>
              </a:defRPr>
            </a:lvl1pPr>
          </a:lstStyle>
          <a:p>
            <a:pPr lvl="0"/>
            <a:r>
              <a:rPr lang="it-IT" dirty="0"/>
              <a:t>La scuola è definita come </a:t>
            </a:r>
            <a:r>
              <a:rPr lang="it-IT" i="1" dirty="0"/>
              <a:t>attiva</a:t>
            </a:r>
            <a:r>
              <a:rPr lang="it-IT" dirty="0"/>
              <a:t> (attivismo </a:t>
            </a:r>
            <a:r>
              <a:rPr lang="it-IT" dirty="0" smtClean="0"/>
              <a:t>pedagogico</a:t>
            </a:r>
            <a:r>
              <a:rPr lang="it-IT" dirty="0"/>
              <a:t>) in quanto il bambino, che viene a contatto con una delle difficoltà che il mondo gli pone, tenta di agire su di esso e cerca di reagire alle conseguenze che derivano dalle sue azioni. Il bambino mette in atto le sue strategie, elabora congetture per verificare o falsificare le sue ipotesi. </a:t>
            </a:r>
          </a:p>
          <a:p>
            <a:pPr lvl="0"/>
            <a:r>
              <a:rPr lang="it-IT" dirty="0"/>
              <a:t>La scuola di </a:t>
            </a:r>
            <a:r>
              <a:rPr lang="it-IT" dirty="0" err="1"/>
              <a:t>Dewey</a:t>
            </a:r>
            <a:r>
              <a:rPr lang="it-IT" dirty="0"/>
              <a:t> è chiamata anche </a:t>
            </a:r>
            <a:r>
              <a:rPr lang="it-IT" i="1" dirty="0"/>
              <a:t>progressiva</a:t>
            </a:r>
            <a:r>
              <a:rPr lang="it-IT" dirty="0"/>
              <a:t> in quanto l'attività che si svolge al suo interno, presuppone uno sviluppo progressivo. La scuola deve rappresentare per il bambino un </a:t>
            </a:r>
            <a:r>
              <a:rPr lang="it-IT" i="1" dirty="0"/>
              <a:t>luogo di vita</a:t>
            </a:r>
            <a:r>
              <a:rPr lang="it-IT" dirty="0"/>
              <a:t>: quella vita sociale che deve svilupparsi per gradi, partendo dall'esperienza acquisita in famiglia e nell'ambiente sociale in cui egli vive. </a:t>
            </a:r>
          </a:p>
          <a:p>
            <a:pPr lvl="0"/>
            <a:r>
              <a:rPr lang="it-IT" dirty="0"/>
              <a:t>La scuola è attiva e progressista. Si studiano i metodi e non solo i contenuti. Non le nozioni, ma la ricerca.</a:t>
            </a:r>
          </a:p>
          <a:p>
            <a:pPr lvl="0">
              <a:defRPr sz="1800">
                <a:solidFill>
                  <a:srgbClr val="000000"/>
                </a:solidFill>
              </a:defRPr>
            </a:pPr>
            <a:endParaRPr sz="2900" dirty="0">
              <a:solidFill>
                <a:srgbClr val="3F6797"/>
              </a:solidFill>
            </a:endParaRPr>
          </a:p>
        </p:txBody>
      </p:sp>
      <p:sp>
        <p:nvSpPr>
          <p:cNvPr id="100" name="Shape 100"/>
          <p:cNvSpPr>
            <a:spLocks noGrp="1"/>
          </p:cNvSpPr>
          <p:nvPr>
            <p:ph type="sldNum" sz="quarter" idx="2"/>
          </p:nvPr>
        </p:nvSpPr>
        <p:spPr>
          <a:xfrm>
            <a:off x="6553200" y="6269671"/>
            <a:ext cx="2133600" cy="269237"/>
          </a:xfrm>
          <a:prstGeom prst="rect">
            <a:avLst/>
          </a:prstGeom>
          <a:extLst>
            <a:ext uri="{C572A759-6A51-4108-AA02-DFA0A04FC94B}">
              <ma14:wrappingTextBoxFlag xmlns:ma14="http://schemas.microsoft.com/office/mac/drawingml/2011/main" val="1"/>
            </a:ext>
          </a:extLst>
        </p:spPr>
        <p:txBody>
          <a:bodyPr lIns="0" tIns="0" rIns="0" bIns="0">
            <a:normAutofit/>
          </a:bodyPr>
          <a:lstStyle/>
          <a:p>
            <a:pPr lvl="0">
              <a:defRPr sz="1800">
                <a:solidFill>
                  <a:srgbClr val="000000"/>
                </a:solidFill>
              </a:defRPr>
            </a:pPr>
            <a:fld id="{86CB4B4D-7CA3-9044-876B-883B54F8677D}" type="slidenum">
              <a:rPr sz="1200">
                <a:solidFill>
                  <a:srgbClr val="888888"/>
                </a:solidFill>
              </a:rPr>
              <a:t>9</a:t>
            </a:fld>
            <a:endParaRPr sz="1200">
              <a:solidFill>
                <a:srgbClr val="888888"/>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Default">
      <a:majorFont>
        <a:latin typeface="Avenir Roman"/>
        <a:ea typeface="Avenir Roman"/>
        <a:cs typeface="Avenir Roman"/>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4F81BD"/>
          </a:solidFill>
          <a:prstDash val="solid"/>
          <a:bevel/>
        </a:ln>
        <a:effectLst>
          <a:outerShdw blurRad="38100" dist="23000" dir="5400000" rotWithShape="0">
            <a:srgbClr val="000000">
              <a:alpha val="35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Avenir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822</TotalTime>
  <Words>2961</Words>
  <Application>Microsoft Macintosh PowerPoint</Application>
  <PresentationFormat>Presentazione su schermo (4:3)</PresentationFormat>
  <Paragraphs>325</Paragraphs>
  <Slides>35</Slides>
  <Notes>0</Notes>
  <HiddenSlides>0</HiddenSlides>
  <MMClips>0</MMClips>
  <ScaleCrop>false</ScaleCrop>
  <HeadingPairs>
    <vt:vector size="4" baseType="variant">
      <vt:variant>
        <vt:lpstr>Tema</vt:lpstr>
      </vt:variant>
      <vt:variant>
        <vt:i4>1</vt:i4>
      </vt:variant>
      <vt:variant>
        <vt:lpstr>Titoli diapositive</vt:lpstr>
      </vt:variant>
      <vt:variant>
        <vt:i4>35</vt:i4>
      </vt:variant>
    </vt:vector>
  </HeadingPairs>
  <TitlesOfParts>
    <vt:vector size="36" baseType="lpstr">
      <vt:lpstr>Default</vt:lpstr>
      <vt:lpstr>Presentazione di PowerPoint</vt:lpstr>
      <vt:lpstr>John Dewey e l’innovazione pedagogica</vt:lpstr>
      <vt:lpstr>Brevi note su John Dewey</vt:lpstr>
      <vt:lpstr>Brevi note su John Dewey</vt:lpstr>
      <vt:lpstr>Il concetto di esperienza</vt:lpstr>
      <vt:lpstr>La democrazia</vt:lpstr>
      <vt:lpstr>La Scuola e la Società</vt:lpstr>
      <vt:lpstr>La scuola</vt:lpstr>
      <vt:lpstr>La Scuola </vt:lpstr>
      <vt:lpstr>L’età evolutiva</vt:lpstr>
      <vt:lpstr>L’attivismo pedagogico e la Pedagogia del Novecento</vt:lpstr>
      <vt:lpstr>L’attivismo pedagogico</vt:lpstr>
      <vt:lpstr>Le Scuole nuove</vt:lpstr>
      <vt:lpstr>Le Scuole nuove</vt:lpstr>
      <vt:lpstr>Le Scuole nuove</vt:lpstr>
      <vt:lpstr>Le Scuole nuove</vt:lpstr>
      <vt:lpstr>Le scuole nuove</vt:lpstr>
      <vt:lpstr>Le scuole nuove</vt:lpstr>
      <vt:lpstr>L’attivismo pedagogico</vt:lpstr>
      <vt:lpstr>L’attivismo pedagogico</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Scuola e Società John Dewey</vt:lpstr>
      <vt:lpstr>La scuola di Dewey Collegate la scuola alla vita e  tutti gli studi saranno collegati fra di loro</vt:lpstr>
      <vt:lpstr>La scuola e il rapporto con l’Università</vt:lpstr>
      <vt:lpstr>I Principi di Froebel applicati alla scuola di Dewey</vt:lpstr>
      <vt:lpstr>La psicologia delle occupazioni</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Vanna Boffo</cp:lastModifiedBy>
  <cp:revision>59</cp:revision>
  <dcterms:modified xsi:type="dcterms:W3CDTF">2019-04-27T17:04:09Z</dcterms:modified>
</cp:coreProperties>
</file>